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drawings/drawing2.xml" ContentType="application/vnd.openxmlformats-officedocument.drawingml.chartshape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entation.xml" ContentType="application/vnd.openxmlformats-officedocument.presentationml.presentation.main+xml"/>
  <Override PartName="/ppt/drawings/drawing3.xml" ContentType="application/vnd.openxmlformats-officedocument.drawingml.chartshapes+xml"/>
  <Override PartName="/ppt/drawings/drawing1.xml" ContentType="application/vnd.openxmlformats-officedocument.drawingml.chartshap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32.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4.xml" ContentType="application/vnd.openxmlformats-officedocument.theme+xml"/>
  <Override PartName="/ppt/notesMasters/notesMaster1.xml" ContentType="application/vnd.openxmlformats-officedocument.presentationml.notesMaster+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Override6.xml" ContentType="application/vnd.openxmlformats-officedocument.themeOverride+xml"/>
  <Override PartName="/ppt/theme/theme13.xml" ContentType="application/vnd.openxmlformats-officedocument.theme+xml"/>
  <Override PartName="/ppt/theme/themeOverride8.xml" ContentType="application/vnd.openxmlformats-officedocument.themeOverride+xml"/>
  <Override PartName="/ppt/charts/chart8.xml" ContentType="application/vnd.openxmlformats-officedocument.drawingml.chart+xml"/>
  <Override PartName="/ppt/theme/theme12.xml" ContentType="application/vnd.openxmlformats-officedocument.theme+xml"/>
  <Override PartName="/ppt/theme/themeOverride5.xml" ContentType="application/vnd.openxmlformats-officedocument.themeOverride+xml"/>
  <Override PartName="/ppt/theme/theme11.xml" ContentType="application/vnd.openxmlformats-officedocument.theme+xml"/>
  <Override PartName="/ppt/theme/themeOverride7.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1.xml" ContentType="application/vnd.openxmlformats-officedocument.drawingml.chart+xml"/>
  <Override PartName="/ppt/charts/chart7.xml" ContentType="application/vnd.openxmlformats-officedocument.drawingml.chart+xml"/>
  <Override PartName="/ppt/theme/theme17.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tags/tag1.xml" ContentType="application/vnd.openxmlformats-officedocument.presentationml.tag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 id="2147483648" r:id="rId5"/>
    <p:sldMasterId id="2147483676" r:id="rId6"/>
    <p:sldMasterId id="2147483713" r:id="rId7"/>
    <p:sldMasterId id="2147483724" r:id="rId8"/>
    <p:sldMasterId id="2147483779" r:id="rId9"/>
    <p:sldMasterId id="2147483821" r:id="rId10"/>
    <p:sldMasterId id="2147483877" r:id="rId11"/>
    <p:sldMasterId id="2147483915" r:id="rId12"/>
    <p:sldMasterId id="2147483929" r:id="rId13"/>
    <p:sldMasterId id="2147484003" r:id="rId14"/>
    <p:sldMasterId id="2147484017" r:id="rId15"/>
    <p:sldMasterId id="2147484106" r:id="rId16"/>
    <p:sldMasterId id="2147484115" r:id="rId17"/>
    <p:sldMasterId id="2147484122" r:id="rId18"/>
    <p:sldMasterId id="2147484141" r:id="rId19"/>
  </p:sldMasterIdLst>
  <p:notesMasterIdLst>
    <p:notesMasterId r:id="rId90"/>
  </p:notesMasterIdLst>
  <p:sldIdLst>
    <p:sldId id="2270" r:id="rId20"/>
    <p:sldId id="2443" r:id="rId21"/>
    <p:sldId id="1967" r:id="rId22"/>
    <p:sldId id="2536" r:id="rId23"/>
    <p:sldId id="2510" r:id="rId24"/>
    <p:sldId id="2523" r:id="rId25"/>
    <p:sldId id="2560" r:id="rId26"/>
    <p:sldId id="2561" r:id="rId27"/>
    <p:sldId id="260" r:id="rId28"/>
    <p:sldId id="258" r:id="rId29"/>
    <p:sldId id="259" r:id="rId30"/>
    <p:sldId id="2407" r:id="rId31"/>
    <p:sldId id="2459" r:id="rId32"/>
    <p:sldId id="2474" r:id="rId33"/>
    <p:sldId id="2535" r:id="rId34"/>
    <p:sldId id="2416" r:id="rId35"/>
    <p:sldId id="2558" r:id="rId36"/>
    <p:sldId id="2525" r:id="rId37"/>
    <p:sldId id="2454" r:id="rId38"/>
    <p:sldId id="2496" r:id="rId39"/>
    <p:sldId id="2498" r:id="rId40"/>
    <p:sldId id="2499" r:id="rId41"/>
    <p:sldId id="2500" r:id="rId42"/>
    <p:sldId id="2502" r:id="rId43"/>
    <p:sldId id="2503" r:id="rId44"/>
    <p:sldId id="2495" r:id="rId45"/>
    <p:sldId id="2425" r:id="rId46"/>
    <p:sldId id="294" r:id="rId47"/>
    <p:sldId id="1945" r:id="rId48"/>
    <p:sldId id="2426" r:id="rId49"/>
    <p:sldId id="2532" r:id="rId50"/>
    <p:sldId id="2393" r:id="rId51"/>
    <p:sldId id="2540" r:id="rId52"/>
    <p:sldId id="2551" r:id="rId53"/>
    <p:sldId id="2552" r:id="rId54"/>
    <p:sldId id="2541" r:id="rId55"/>
    <p:sldId id="2544" r:id="rId56"/>
    <p:sldId id="2549" r:id="rId57"/>
    <p:sldId id="2226" r:id="rId58"/>
    <p:sldId id="1412" r:id="rId59"/>
    <p:sldId id="1557" r:id="rId60"/>
    <p:sldId id="1739" r:id="rId61"/>
    <p:sldId id="1738" r:id="rId62"/>
    <p:sldId id="2461" r:id="rId63"/>
    <p:sldId id="2557" r:id="rId64"/>
    <p:sldId id="1726" r:id="rId65"/>
    <p:sldId id="2484" r:id="rId66"/>
    <p:sldId id="2213" r:id="rId67"/>
    <p:sldId id="2550" r:id="rId68"/>
    <p:sldId id="300" r:id="rId69"/>
    <p:sldId id="2214" r:id="rId70"/>
    <p:sldId id="2365" r:id="rId71"/>
    <p:sldId id="818" r:id="rId72"/>
    <p:sldId id="850" r:id="rId73"/>
    <p:sldId id="310" r:id="rId74"/>
    <p:sldId id="2527" r:id="rId75"/>
    <p:sldId id="2418" r:id="rId76"/>
    <p:sldId id="2417" r:id="rId77"/>
    <p:sldId id="2420" r:id="rId78"/>
    <p:sldId id="2419" r:id="rId79"/>
    <p:sldId id="2547" r:id="rId80"/>
    <p:sldId id="2554" r:id="rId81"/>
    <p:sldId id="2542" r:id="rId82"/>
    <p:sldId id="2458" r:id="rId83"/>
    <p:sldId id="2391" r:id="rId84"/>
    <p:sldId id="2508" r:id="rId85"/>
    <p:sldId id="2509" r:id="rId86"/>
    <p:sldId id="2555" r:id="rId87"/>
    <p:sldId id="2507" r:id="rId88"/>
    <p:sldId id="2553" r:id="rId8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CC0000"/>
    <a:srgbClr val="6D0E09"/>
    <a:srgbClr val="660033"/>
    <a:srgbClr val="CCFFCC"/>
    <a:srgbClr val="99FF99"/>
    <a:srgbClr val="CCECFF"/>
    <a:srgbClr val="E5E9E6"/>
    <a:srgbClr val="8A9E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42" autoAdjust="0"/>
    <p:restoredTop sz="96357" autoAdjust="0"/>
  </p:normalViewPr>
  <p:slideViewPr>
    <p:cSldViewPr snapToGrid="0" snapToObjects="1">
      <p:cViewPr varScale="1">
        <p:scale>
          <a:sx n="107" d="100"/>
          <a:sy n="107" d="100"/>
        </p:scale>
        <p:origin x="126" y="49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customXml" Target="../customXml/item4.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Book3"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latin typeface="Arial" panose="020B0604020202020204" pitchFamily="34" charset="0"/>
                <a:cs typeface="Arial" panose="020B0604020202020204" pitchFamily="34" charset="0"/>
              </a:defRPr>
            </a:pPr>
            <a:r>
              <a:rPr lang="en-US" dirty="0">
                <a:latin typeface="Arial" panose="020B0604020202020204" pitchFamily="34" charset="0"/>
                <a:cs typeface="Arial" panose="020B0604020202020204" pitchFamily="34" charset="0"/>
              </a:rPr>
              <a:t>Percent of Time Steps are Observed</a:t>
            </a:r>
          </a:p>
        </c:rich>
      </c:tx>
      <c:layout>
        <c:manualLayout>
          <c:xMode val="edge"/>
          <c:yMode val="edge"/>
          <c:x val="0.30647488811168105"/>
          <c:y val="4.8579545563214787E-3"/>
        </c:manualLayout>
      </c:layout>
      <c:overlay val="1"/>
    </c:title>
    <c:autoTitleDeleted val="0"/>
    <c:plotArea>
      <c:layout>
        <c:manualLayout>
          <c:layoutTarget val="inner"/>
          <c:xMode val="edge"/>
          <c:yMode val="edge"/>
          <c:x val="0.20023841103767356"/>
          <c:y val="6.5126484073957422E-2"/>
          <c:w val="0.66016915456242475"/>
          <c:h val="0.89580656088829269"/>
        </c:manualLayout>
      </c:layout>
      <c:barChart>
        <c:barDir val="bar"/>
        <c:grouping val="clustered"/>
        <c:varyColors val="0"/>
        <c:ser>
          <c:idx val="0"/>
          <c:order val="0"/>
          <c:tx>
            <c:strRef>
              <c:f>Sheet1!$B$1</c:f>
              <c:strCache>
                <c:ptCount val="1"/>
                <c:pt idx="0">
                  <c:v>2021</c:v>
                </c:pt>
              </c:strCache>
            </c:strRef>
          </c:tx>
          <c:spPr>
            <a:solidFill>
              <a:srgbClr val="008A53"/>
            </a:solidFill>
          </c:spPr>
          <c:invertIfNegative val="0"/>
          <c:dLbls>
            <c:spPr>
              <a:noFill/>
              <a:ln>
                <a:noFill/>
              </a:ln>
              <a:effectLst/>
            </c:spPr>
            <c:txPr>
              <a:bodyPr/>
              <a:lstStyle/>
              <a:p>
                <a:pPr>
                  <a:defRPr>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No response</c:v>
                </c:pt>
                <c:pt idx="1">
                  <c:v>Rarely</c:v>
                </c:pt>
                <c:pt idx="2">
                  <c:v>Sometimes</c:v>
                </c:pt>
                <c:pt idx="3">
                  <c:v>Most of the time</c:v>
                </c:pt>
                <c:pt idx="4">
                  <c:v>Always</c:v>
                </c:pt>
              </c:strCache>
            </c:strRef>
          </c:cat>
          <c:val>
            <c:numRef>
              <c:f>Sheet1!$B$2:$B$6</c:f>
              <c:numCache>
                <c:formatCode>0%</c:formatCode>
                <c:ptCount val="5"/>
                <c:pt idx="0">
                  <c:v>0</c:v>
                </c:pt>
                <c:pt idx="1">
                  <c:v>0.01</c:v>
                </c:pt>
                <c:pt idx="2">
                  <c:v>0.05</c:v>
                </c:pt>
                <c:pt idx="3">
                  <c:v>0.31</c:v>
                </c:pt>
                <c:pt idx="4">
                  <c:v>0.62</c:v>
                </c:pt>
              </c:numCache>
            </c:numRef>
          </c:val>
          <c:extLst>
            <c:ext xmlns:c16="http://schemas.microsoft.com/office/drawing/2014/chart" uri="{C3380CC4-5D6E-409C-BE32-E72D297353CC}">
              <c16:uniqueId val="{00000000-492D-42F8-A6C4-695CA41FB44F}"/>
            </c:ext>
          </c:extLst>
        </c:ser>
        <c:dLbls>
          <c:showLegendKey val="0"/>
          <c:showVal val="0"/>
          <c:showCatName val="0"/>
          <c:showSerName val="0"/>
          <c:showPercent val="0"/>
          <c:showBubbleSize val="0"/>
        </c:dLbls>
        <c:gapWidth val="150"/>
        <c:axId val="138932224"/>
        <c:axId val="138933760"/>
      </c:barChart>
      <c:catAx>
        <c:axId val="138932224"/>
        <c:scaling>
          <c:orientation val="minMax"/>
        </c:scaling>
        <c:delete val="0"/>
        <c:axPos val="l"/>
        <c:numFmt formatCode="General" sourceLinked="0"/>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138933760"/>
        <c:crosses val="autoZero"/>
        <c:auto val="1"/>
        <c:lblAlgn val="ctr"/>
        <c:lblOffset val="100"/>
        <c:noMultiLvlLbl val="0"/>
      </c:catAx>
      <c:valAx>
        <c:axId val="138933760"/>
        <c:scaling>
          <c:orientation val="minMax"/>
          <c:max val="1"/>
          <c:min val="0"/>
        </c:scaling>
        <c:delete val="1"/>
        <c:axPos val="b"/>
        <c:numFmt formatCode="0%" sourceLinked="1"/>
        <c:majorTickMark val="out"/>
        <c:minorTickMark val="none"/>
        <c:tickLblPos val="nextTo"/>
        <c:crossAx val="138932224"/>
        <c:crosses val="autoZero"/>
        <c:crossBetween val="between"/>
        <c:majorUnit val="0.1"/>
      </c:valAx>
    </c:plotArea>
    <c:plotVisOnly val="1"/>
    <c:dispBlanksAs val="gap"/>
    <c:showDLblsOverMax val="0"/>
  </c:chart>
  <c:spPr>
    <a:ln>
      <a:noFill/>
    </a:ln>
  </c:spPr>
  <c:txPr>
    <a:bodyPr/>
    <a:lstStyle/>
    <a:p>
      <a:pPr>
        <a:defRPr sz="1200" baseline="0">
          <a:latin typeface="Times New Roman" panose="02020603050405020304" pitchFamily="18" charset="0"/>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Safety Culture Index</a:t>
            </a:r>
          </a:p>
        </c:rich>
      </c:tx>
      <c:overlay val="0"/>
    </c:title>
    <c:autoTitleDeleted val="0"/>
    <c:plotArea>
      <c:layout>
        <c:manualLayout>
          <c:layoutTarget val="inner"/>
          <c:xMode val="edge"/>
          <c:yMode val="edge"/>
          <c:x val="3.1627023184601928E-2"/>
          <c:y val="0.2040707531175828"/>
          <c:w val="0.93972194881889748"/>
          <c:h val="0.62837989300380515"/>
        </c:manualLayout>
      </c:layout>
      <c:barChart>
        <c:barDir val="bar"/>
        <c:grouping val="stacked"/>
        <c:varyColors val="0"/>
        <c:ser>
          <c:idx val="0"/>
          <c:order val="0"/>
          <c:tx>
            <c:strRef>
              <c:f>'F:\Employee Studies\Organizational Culture Assessment\[Standardized OCI Report.xlsx]Automation Stuff'!$B$1</c:f>
              <c:strCache>
                <c:ptCount val="1"/>
                <c:pt idx="0">
                  <c:v>Problems Exist</c:v>
                </c:pt>
              </c:strCache>
            </c:strRef>
          </c:tx>
          <c:spPr>
            <a:solidFill>
              <a:srgbClr val="FF0000"/>
            </a:solidFill>
          </c:spPr>
          <c:invertIfNegative val="0"/>
          <c:dLbls>
            <c:spPr>
              <a:solidFill>
                <a:schemeClr val="bg1"/>
              </a:solidFill>
              <a:ln>
                <a:solidFill>
                  <a:schemeClr val="tx1"/>
                </a:solidFill>
              </a:ln>
            </c:sp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'F:\Employee Studies\Organizational Culture Assessment\[Standardized OCI Report.xlsx]Automation Stuff'!$A$2</c:f>
              <c:strCache>
                <c:ptCount val="1"/>
                <c:pt idx="0">
                  <c:v>Culture 
Index</c:v>
                </c:pt>
              </c:strCache>
            </c:strRef>
          </c:cat>
          <c:val>
            <c:numRef>
              <c:f>'F:\Employee Studies\Organizational Culture Assessment\[Standardized OCI Report.xlsx]Automation Stuff'!$B$2</c:f>
              <c:numCache>
                <c:formatCode>General</c:formatCode>
                <c:ptCount val="1"/>
                <c:pt idx="0">
                  <c:v>50</c:v>
                </c:pt>
              </c:numCache>
            </c:numRef>
          </c:val>
          <c:extLst>
            <c:ext xmlns:c16="http://schemas.microsoft.com/office/drawing/2014/chart" uri="{C3380CC4-5D6E-409C-BE32-E72D297353CC}">
              <c16:uniqueId val="{00000000-AA03-4E40-84C7-AC71F4F015DA}"/>
            </c:ext>
          </c:extLst>
        </c:ser>
        <c:ser>
          <c:idx val="1"/>
          <c:order val="1"/>
          <c:tx>
            <c:strRef>
              <c:f>'F:\Employee Studies\Organizational Culture Assessment\[Standardized OCI Report.xlsx]Automation Stuff'!$C$1</c:f>
              <c:strCache>
                <c:ptCount val="1"/>
                <c:pt idx="0">
                  <c:v>Cause for Concern</c:v>
                </c:pt>
              </c:strCache>
            </c:strRef>
          </c:tx>
          <c:spPr>
            <a:solidFill>
              <a:srgbClr val="FFFF00"/>
            </a:solidFill>
          </c:spPr>
          <c:invertIfNegative val="0"/>
          <c:dLbls>
            <c:spPr>
              <a:solidFill>
                <a:schemeClr val="bg1"/>
              </a:solidFill>
              <a:ln>
                <a:solidFill>
                  <a:schemeClr val="tx1"/>
                </a:solidFill>
              </a:ln>
            </c:sp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'F:\Employee Studies\Organizational Culture Assessment\[Standardized OCI Report.xlsx]Automation Stuff'!$A$2</c:f>
              <c:strCache>
                <c:ptCount val="1"/>
                <c:pt idx="0">
                  <c:v>Culture 
Index</c:v>
                </c:pt>
              </c:strCache>
            </c:strRef>
          </c:cat>
          <c:val>
            <c:numRef>
              <c:f>'F:\Employee Studies\Organizational Culture Assessment\[Standardized OCI Report.xlsx]Automation Stuff'!$C$2</c:f>
              <c:numCache>
                <c:formatCode>General</c:formatCode>
                <c:ptCount val="1"/>
                <c:pt idx="0">
                  <c:v>25</c:v>
                </c:pt>
              </c:numCache>
            </c:numRef>
          </c:val>
          <c:extLst>
            <c:ext xmlns:c16="http://schemas.microsoft.com/office/drawing/2014/chart" uri="{C3380CC4-5D6E-409C-BE32-E72D297353CC}">
              <c16:uniqueId val="{00000001-AA03-4E40-84C7-AC71F4F015DA}"/>
            </c:ext>
          </c:extLst>
        </c:ser>
        <c:ser>
          <c:idx val="2"/>
          <c:order val="2"/>
          <c:tx>
            <c:strRef>
              <c:f>'F:\Employee Studies\Organizational Culture Assessment\[Standardized OCI Report.xlsx]Automation Stuff'!$D$1</c:f>
              <c:strCache>
                <c:ptCount val="1"/>
                <c:pt idx="0">
                  <c:v>Healthy</c:v>
                </c:pt>
              </c:strCache>
            </c:strRef>
          </c:tx>
          <c:spPr>
            <a:solidFill>
              <a:srgbClr val="92D050"/>
            </a:solidFill>
          </c:spPr>
          <c:invertIfNegative val="0"/>
          <c:dLbls>
            <c:spPr>
              <a:solidFill>
                <a:schemeClr val="bg1"/>
              </a:solidFill>
              <a:ln>
                <a:solidFill>
                  <a:schemeClr val="tx1"/>
                </a:solidFill>
              </a:ln>
            </c:sp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'F:\Employee Studies\Organizational Culture Assessment\[Standardized OCI Report.xlsx]Automation Stuff'!$A$2</c:f>
              <c:strCache>
                <c:ptCount val="1"/>
                <c:pt idx="0">
                  <c:v>Culture 
Index</c:v>
                </c:pt>
              </c:strCache>
            </c:strRef>
          </c:cat>
          <c:val>
            <c:numRef>
              <c:f>'F:\Employee Studies\Organizational Culture Assessment\[Standardized OCI Report.xlsx]Automation Stuff'!$D$2</c:f>
              <c:numCache>
                <c:formatCode>General</c:formatCode>
                <c:ptCount val="1"/>
                <c:pt idx="0">
                  <c:v>15</c:v>
                </c:pt>
              </c:numCache>
            </c:numRef>
          </c:val>
          <c:extLst>
            <c:ext xmlns:c16="http://schemas.microsoft.com/office/drawing/2014/chart" uri="{C3380CC4-5D6E-409C-BE32-E72D297353CC}">
              <c16:uniqueId val="{00000002-AA03-4E40-84C7-AC71F4F015DA}"/>
            </c:ext>
          </c:extLst>
        </c:ser>
        <c:ser>
          <c:idx val="3"/>
          <c:order val="3"/>
          <c:tx>
            <c:strRef>
              <c:f>'F:\Employee Studies\Organizational Culture Assessment\[Standardized OCI Report.xlsx]Automation Stuff'!$E$1</c:f>
              <c:strCache>
                <c:ptCount val="1"/>
                <c:pt idx="0">
                  <c:v>Exceptional</c:v>
                </c:pt>
              </c:strCache>
            </c:strRef>
          </c:tx>
          <c:spPr>
            <a:solidFill>
              <a:srgbClr val="FFC000"/>
            </a:solidFill>
          </c:spPr>
          <c:invertIfNegative val="0"/>
          <c:dLbls>
            <c:spPr>
              <a:solidFill>
                <a:schemeClr val="bg1"/>
              </a:solidFill>
              <a:ln>
                <a:solidFill>
                  <a:schemeClr val="tx1"/>
                </a:solidFill>
              </a:ln>
            </c:sp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'F:\Employee Studies\Organizational Culture Assessment\[Standardized OCI Report.xlsx]Automation Stuff'!$A$2</c:f>
              <c:strCache>
                <c:ptCount val="1"/>
                <c:pt idx="0">
                  <c:v>Culture 
Index</c:v>
                </c:pt>
              </c:strCache>
            </c:strRef>
          </c:cat>
          <c:val>
            <c:numRef>
              <c:f>'F:\Employee Studies\Organizational Culture Assessment\[Standardized OCI Report.xlsx]Automation Stuff'!$E$2</c:f>
              <c:numCache>
                <c:formatCode>General</c:formatCode>
                <c:ptCount val="1"/>
                <c:pt idx="0">
                  <c:v>10</c:v>
                </c:pt>
              </c:numCache>
            </c:numRef>
          </c:val>
          <c:extLst>
            <c:ext xmlns:c16="http://schemas.microsoft.com/office/drawing/2014/chart" uri="{C3380CC4-5D6E-409C-BE32-E72D297353CC}">
              <c16:uniqueId val="{00000003-AA03-4E40-84C7-AC71F4F015DA}"/>
            </c:ext>
          </c:extLst>
        </c:ser>
        <c:dLbls>
          <c:showLegendKey val="0"/>
          <c:showVal val="1"/>
          <c:showCatName val="0"/>
          <c:showSerName val="0"/>
          <c:showPercent val="0"/>
          <c:showBubbleSize val="0"/>
        </c:dLbls>
        <c:gapWidth val="40"/>
        <c:overlap val="100"/>
        <c:axId val="140145792"/>
        <c:axId val="140147328"/>
      </c:barChart>
      <c:catAx>
        <c:axId val="140145792"/>
        <c:scaling>
          <c:orientation val="minMax"/>
        </c:scaling>
        <c:delete val="1"/>
        <c:axPos val="l"/>
        <c:numFmt formatCode="General" sourceLinked="0"/>
        <c:majorTickMark val="out"/>
        <c:minorTickMark val="none"/>
        <c:tickLblPos val="nextTo"/>
        <c:crossAx val="140147328"/>
        <c:crosses val="autoZero"/>
        <c:auto val="1"/>
        <c:lblAlgn val="ctr"/>
        <c:lblOffset val="100"/>
        <c:noMultiLvlLbl val="0"/>
      </c:catAx>
      <c:valAx>
        <c:axId val="140147328"/>
        <c:scaling>
          <c:orientation val="minMax"/>
          <c:max val="100"/>
          <c:min val="10"/>
        </c:scaling>
        <c:delete val="0"/>
        <c:axPos val="b"/>
        <c:majorGridlines/>
        <c:numFmt formatCode="General" sourceLinked="1"/>
        <c:majorTickMark val="out"/>
        <c:minorTickMark val="none"/>
        <c:tickLblPos val="nextTo"/>
        <c:crossAx val="140145792"/>
        <c:crosses val="autoZero"/>
        <c:crossBetween val="between"/>
        <c:majorUnit val="5"/>
      </c:valAx>
    </c:plotArea>
    <c:plotVisOnly val="1"/>
    <c:dispBlanksAs val="gap"/>
    <c:showDLblsOverMax val="0"/>
  </c:chart>
  <c:spPr>
    <a:ln>
      <a:noFill/>
    </a:ln>
  </c:spPr>
  <c:txPr>
    <a:bodyPr/>
    <a:lstStyle/>
    <a:p>
      <a:pPr>
        <a:defRPr sz="105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a:lstStyle/>
          <a:p>
            <a:pPr>
              <a:defRPr/>
            </a:pPr>
            <a:r>
              <a:rPr lang="en-US" dirty="0"/>
              <a:t>Agree/ Strongly Agree</a:t>
            </a:r>
          </a:p>
        </c:rich>
      </c:tx>
      <c:overlay val="0"/>
    </c:title>
    <c:autoTitleDeleted val="0"/>
    <c:plotArea>
      <c:layout>
        <c:manualLayout>
          <c:layoutTarget val="inner"/>
          <c:xMode val="edge"/>
          <c:yMode val="edge"/>
          <c:x val="0.41143693654355418"/>
          <c:y val="8.1790230766608712E-2"/>
          <c:w val="0.55668803418803414"/>
          <c:h val="0.89756962197907053"/>
        </c:manualLayout>
      </c:layout>
      <c:barChart>
        <c:barDir val="bar"/>
        <c:grouping val="clustered"/>
        <c:varyColors val="0"/>
        <c:ser>
          <c:idx val="0"/>
          <c:order val="0"/>
          <c:tx>
            <c:strRef>
              <c:f>Sheet1!$B$1</c:f>
              <c:strCache>
                <c:ptCount val="1"/>
                <c:pt idx="0">
                  <c:v>Agree/ Strongly agree</c:v>
                </c:pt>
              </c:strCache>
            </c:strRef>
          </c:tx>
          <c:spPr>
            <a:solidFill>
              <a:srgbClr val="008A53"/>
            </a:solidFill>
          </c:spPr>
          <c:invertIfNegative val="0"/>
          <c:dLbls>
            <c:spPr>
              <a:noFill/>
              <a:ln>
                <a:noFill/>
              </a:ln>
              <a:effectLst/>
            </c:spPr>
            <c:txPr>
              <a:bodyPr wrap="square" lIns="38100" tIns="19050" rIns="38100" bIns="19050" anchor="ctr">
                <a:spAutoFit/>
              </a:bodyPr>
              <a:lstStyle/>
              <a:p>
                <a:pPr>
                  <a:defRPr b="1" i="0" baseline="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6"/>
                <c:pt idx="0">
                  <c:v>The organization communicates meaningful safety information</c:v>
                </c:pt>
                <c:pt idx="1">
                  <c:v>Safety rules and procedures are consistently followed</c:v>
                </c:pt>
                <c:pt idx="2">
                  <c:v>The organization provides the necessary training, tools, and equipment for me to work safely</c:v>
                </c:pt>
                <c:pt idx="3">
                  <c:v>My supervisor helps to resolve problems &amp; remove barriers that may hinder safety performance</c:v>
                </c:pt>
                <c:pt idx="4">
                  <c:v>Safety rules and procedures are clearly understood</c:v>
                </c:pt>
                <c:pt idx="5">
                  <c:v>The actions and behaviors at the Cooperative demonstrate safety as a core value</c:v>
                </c:pt>
              </c:strCache>
            </c:strRef>
          </c:cat>
          <c:val>
            <c:numRef>
              <c:f>Sheet1!$B$2:$B$14</c:f>
              <c:numCache>
                <c:formatCode>0%</c:formatCode>
                <c:ptCount val="6"/>
                <c:pt idx="0">
                  <c:v>0.87</c:v>
                </c:pt>
                <c:pt idx="1">
                  <c:v>0.89</c:v>
                </c:pt>
                <c:pt idx="2">
                  <c:v>0.89</c:v>
                </c:pt>
                <c:pt idx="3">
                  <c:v>0.9</c:v>
                </c:pt>
                <c:pt idx="4">
                  <c:v>0.91</c:v>
                </c:pt>
                <c:pt idx="5">
                  <c:v>0.92</c:v>
                </c:pt>
              </c:numCache>
            </c:numRef>
          </c:val>
          <c:extLst>
            <c:ext xmlns:c16="http://schemas.microsoft.com/office/drawing/2014/chart" uri="{C3380CC4-5D6E-409C-BE32-E72D297353CC}">
              <c16:uniqueId val="{00000003-BD41-466E-8E2E-DCA85319CF00}"/>
            </c:ext>
          </c:extLst>
        </c:ser>
        <c:ser>
          <c:idx val="1"/>
          <c:order val="1"/>
          <c:tx>
            <c:strRef>
              <c:f>Sheet1!$C$1</c:f>
              <c:strCache>
                <c:ptCount val="1"/>
                <c:pt idx="0">
                  <c:v>Neutral</c:v>
                </c:pt>
              </c:strCache>
            </c:strRef>
          </c:tx>
          <c:spPr>
            <a:solidFill>
              <a:srgbClr val="FBAF1A"/>
            </a:solidFill>
          </c:spPr>
          <c:invertIfNegative val="0"/>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994-4B11-88FB-5924B3A88855}"/>
                </c:ext>
              </c:extLst>
            </c:dLbl>
            <c:dLbl>
              <c:idx val="6"/>
              <c:delete val="1"/>
              <c:extLst>
                <c:ext xmlns:c15="http://schemas.microsoft.com/office/drawing/2012/chart" uri="{CE6537A1-D6FC-4f65-9D91-7224C49458BB}"/>
                <c:ext xmlns:c16="http://schemas.microsoft.com/office/drawing/2014/chart" uri="{C3380CC4-5D6E-409C-BE32-E72D297353CC}">
                  <c16:uniqueId val="{00000006-5994-4B11-88FB-5924B3A88855}"/>
                </c:ext>
              </c:extLst>
            </c:dLbl>
            <c:dLbl>
              <c:idx val="9"/>
              <c:delete val="1"/>
              <c:extLst>
                <c:ext xmlns:c15="http://schemas.microsoft.com/office/drawing/2012/chart" uri="{CE6537A1-D6FC-4f65-9D91-7224C49458BB}"/>
                <c:ext xmlns:c16="http://schemas.microsoft.com/office/drawing/2014/chart" uri="{C3380CC4-5D6E-409C-BE32-E72D297353CC}">
                  <c16:uniqueId val="{00000002-5994-4B11-88FB-5924B3A88855}"/>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6"/>
                <c:pt idx="0">
                  <c:v>The organization communicates meaningful safety information</c:v>
                </c:pt>
                <c:pt idx="1">
                  <c:v>Safety rules and procedures are consistently followed</c:v>
                </c:pt>
                <c:pt idx="2">
                  <c:v>The organization provides the necessary training, tools, and equipment for me to work safely</c:v>
                </c:pt>
                <c:pt idx="3">
                  <c:v>My supervisor helps to resolve problems &amp; remove barriers that may hinder safety performance</c:v>
                </c:pt>
                <c:pt idx="4">
                  <c:v>Safety rules and procedures are clearly understood</c:v>
                </c:pt>
                <c:pt idx="5">
                  <c:v>The actions and behaviors at the Cooperative demonstrate safety as a core value</c:v>
                </c:pt>
              </c:strCache>
            </c:strRef>
          </c:cat>
          <c:val>
            <c:numRef>
              <c:f>Sheet1!$C$2:$C$14</c:f>
            </c:numRef>
          </c:val>
          <c:extLst>
            <c:ext xmlns:c16="http://schemas.microsoft.com/office/drawing/2014/chart" uri="{C3380CC4-5D6E-409C-BE32-E72D297353CC}">
              <c16:uniqueId val="{00000004-BD41-466E-8E2E-DCA85319CF00}"/>
            </c:ext>
          </c:extLst>
        </c:ser>
        <c:ser>
          <c:idx val="2"/>
          <c:order val="2"/>
          <c:tx>
            <c:strRef>
              <c:f>Sheet1!$D$1</c:f>
              <c:strCache>
                <c:ptCount val="1"/>
                <c:pt idx="0">
                  <c:v>Disagree/ Strongly disagree</c:v>
                </c:pt>
              </c:strCache>
            </c:strRef>
          </c:tx>
          <c:spPr>
            <a:solidFill>
              <a:srgbClr val="F04B43"/>
            </a:solidFill>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5-5994-4B11-88FB-5924B3A88855}"/>
                </c:ext>
              </c:extLst>
            </c:dLbl>
            <c:dLbl>
              <c:idx val="8"/>
              <c:delete val="1"/>
              <c:extLst>
                <c:ext xmlns:c15="http://schemas.microsoft.com/office/drawing/2012/chart" uri="{CE6537A1-D6FC-4f65-9D91-7224C49458BB}"/>
                <c:ext xmlns:c16="http://schemas.microsoft.com/office/drawing/2014/chart" uri="{C3380CC4-5D6E-409C-BE32-E72D297353CC}">
                  <c16:uniqueId val="{00000004-5994-4B11-88FB-5924B3A88855}"/>
                </c:ext>
              </c:extLst>
            </c:dLbl>
            <c:dLbl>
              <c:idx val="9"/>
              <c:delete val="1"/>
              <c:extLst>
                <c:ext xmlns:c15="http://schemas.microsoft.com/office/drawing/2012/chart" uri="{CE6537A1-D6FC-4f65-9D91-7224C49458BB}"/>
                <c:ext xmlns:c16="http://schemas.microsoft.com/office/drawing/2014/chart" uri="{C3380CC4-5D6E-409C-BE32-E72D297353CC}">
                  <c16:uniqueId val="{00000003-5994-4B11-88FB-5924B3A88855}"/>
                </c:ext>
              </c:extLst>
            </c:dLbl>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6"/>
                <c:pt idx="0">
                  <c:v>The organization communicates meaningful safety information</c:v>
                </c:pt>
                <c:pt idx="1">
                  <c:v>Safety rules and procedures are consistently followed</c:v>
                </c:pt>
                <c:pt idx="2">
                  <c:v>The organization provides the necessary training, tools, and equipment for me to work safely</c:v>
                </c:pt>
                <c:pt idx="3">
                  <c:v>My supervisor helps to resolve problems &amp; remove barriers that may hinder safety performance</c:v>
                </c:pt>
                <c:pt idx="4">
                  <c:v>Safety rules and procedures are clearly understood</c:v>
                </c:pt>
                <c:pt idx="5">
                  <c:v>The actions and behaviors at the Cooperative demonstrate safety as a core value</c:v>
                </c:pt>
              </c:strCache>
            </c:strRef>
          </c:cat>
          <c:val>
            <c:numRef>
              <c:f>Sheet1!$D$2:$D$14</c:f>
            </c:numRef>
          </c:val>
          <c:extLst>
            <c:ext xmlns:c16="http://schemas.microsoft.com/office/drawing/2014/chart" uri="{C3380CC4-5D6E-409C-BE32-E72D297353CC}">
              <c16:uniqueId val="{00000009-BD41-466E-8E2E-DCA85319CF00}"/>
            </c:ext>
          </c:extLst>
        </c:ser>
        <c:dLbls>
          <c:showLegendKey val="0"/>
          <c:showVal val="0"/>
          <c:showCatName val="0"/>
          <c:showSerName val="0"/>
          <c:showPercent val="0"/>
          <c:showBubbleSize val="0"/>
        </c:dLbls>
        <c:gapWidth val="50"/>
        <c:axId val="148934016"/>
        <c:axId val="148935808"/>
      </c:barChart>
      <c:catAx>
        <c:axId val="148934016"/>
        <c:scaling>
          <c:orientation val="minMax"/>
        </c:scaling>
        <c:delete val="0"/>
        <c:axPos val="l"/>
        <c:numFmt formatCode="General" sourceLinked="0"/>
        <c:majorTickMark val="out"/>
        <c:minorTickMark val="none"/>
        <c:tickLblPos val="nextTo"/>
        <c:crossAx val="148935808"/>
        <c:crosses val="autoZero"/>
        <c:auto val="1"/>
        <c:lblAlgn val="ctr"/>
        <c:lblOffset val="100"/>
        <c:noMultiLvlLbl val="0"/>
      </c:catAx>
      <c:valAx>
        <c:axId val="148935808"/>
        <c:scaling>
          <c:orientation val="minMax"/>
          <c:max val="1"/>
          <c:min val="0"/>
        </c:scaling>
        <c:delete val="1"/>
        <c:axPos val="b"/>
        <c:numFmt formatCode="General" sourceLinked="0"/>
        <c:majorTickMark val="out"/>
        <c:minorTickMark val="none"/>
        <c:tickLblPos val="none"/>
        <c:crossAx val="148934016"/>
        <c:crosses val="autoZero"/>
        <c:crossBetween val="between"/>
        <c:majorUnit val="0.2"/>
      </c:valAx>
    </c:plotArea>
    <c:plotVisOnly val="1"/>
    <c:dispBlanksAs val="gap"/>
    <c:showDLblsOverMax val="0"/>
  </c:chart>
  <c:spPr>
    <a:noFill/>
    <a:ln>
      <a:noFill/>
    </a:ln>
  </c:spPr>
  <c:txPr>
    <a:bodyPr/>
    <a:lstStyle/>
    <a:p>
      <a:pPr>
        <a:defRPr sz="1200" baseline="0">
          <a:latin typeface="Arial" panose="020B0604020202020204" pitchFamily="34" charset="0"/>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a:lstStyle/>
          <a:p>
            <a:pPr>
              <a:defRPr/>
            </a:pPr>
            <a:r>
              <a:rPr lang="en-US" dirty="0"/>
              <a:t>Agree/ Strongly Agree</a:t>
            </a:r>
          </a:p>
        </c:rich>
      </c:tx>
      <c:overlay val="0"/>
    </c:title>
    <c:autoTitleDeleted val="0"/>
    <c:plotArea>
      <c:layout>
        <c:manualLayout>
          <c:layoutTarget val="inner"/>
          <c:xMode val="edge"/>
          <c:yMode val="edge"/>
          <c:x val="0.41143693654355418"/>
          <c:y val="8.1790230766608712E-2"/>
          <c:w val="0.55668803418803414"/>
          <c:h val="0.89756962197907053"/>
        </c:manualLayout>
      </c:layout>
      <c:barChart>
        <c:barDir val="bar"/>
        <c:grouping val="clustered"/>
        <c:varyColors val="0"/>
        <c:ser>
          <c:idx val="0"/>
          <c:order val="0"/>
          <c:tx>
            <c:strRef>
              <c:f>Sheet1!$B$1</c:f>
              <c:strCache>
                <c:ptCount val="1"/>
                <c:pt idx="0">
                  <c:v>Agree/ Strongly agree</c:v>
                </c:pt>
              </c:strCache>
            </c:strRef>
          </c:tx>
          <c:spPr>
            <a:solidFill>
              <a:srgbClr val="008A53"/>
            </a:solidFill>
          </c:spPr>
          <c:invertIfNegative val="0"/>
          <c:dLbls>
            <c:spPr>
              <a:noFill/>
              <a:ln>
                <a:noFill/>
              </a:ln>
              <a:effectLst/>
            </c:spPr>
            <c:txPr>
              <a:bodyPr wrap="square" lIns="38100" tIns="19050" rIns="38100" bIns="19050" anchor="ctr">
                <a:spAutoFit/>
              </a:bodyPr>
              <a:lstStyle/>
              <a:p>
                <a:pPr>
                  <a:defRPr b="1" i="0" baseline="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7"/>
                <c:pt idx="0">
                  <c:v>I can express my ideas openly and trust I will be heard</c:v>
                </c:pt>
                <c:pt idx="1">
                  <c:v>Senior Management’s actions contribute to a positive safety culture</c:v>
                </c:pt>
                <c:pt idx="2">
                  <c:v>I feel comfortable reporting near misses and/or unsafe conditions</c:v>
                </c:pt>
                <c:pt idx="3">
                  <c:v>I believe the Cooperative’s plans for safety are going in the right direction</c:v>
                </c:pt>
                <c:pt idx="4">
                  <c:v>Over the past 12 months, I have observed meaningful actions and efforts to improve the safety culture</c:v>
                </c:pt>
                <c:pt idx="5">
                  <c:v>Injury risks are routinely examined to develop plans to minimize them</c:v>
                </c:pt>
                <c:pt idx="6">
                  <c:v>Safety program elements help me to work safe</c:v>
                </c:pt>
              </c:strCache>
            </c:strRef>
          </c:cat>
          <c:val>
            <c:numRef>
              <c:f>Sheet1!$B$2:$B$14</c:f>
              <c:numCache>
                <c:formatCode>0%</c:formatCode>
                <c:ptCount val="7"/>
                <c:pt idx="0">
                  <c:v>0.75</c:v>
                </c:pt>
                <c:pt idx="1">
                  <c:v>0.82</c:v>
                </c:pt>
                <c:pt idx="2">
                  <c:v>0.82</c:v>
                </c:pt>
                <c:pt idx="3">
                  <c:v>0.83</c:v>
                </c:pt>
                <c:pt idx="4">
                  <c:v>0.86</c:v>
                </c:pt>
                <c:pt idx="5">
                  <c:v>0.86</c:v>
                </c:pt>
                <c:pt idx="6">
                  <c:v>0.87</c:v>
                </c:pt>
              </c:numCache>
            </c:numRef>
          </c:val>
          <c:extLst>
            <c:ext xmlns:c16="http://schemas.microsoft.com/office/drawing/2014/chart" uri="{C3380CC4-5D6E-409C-BE32-E72D297353CC}">
              <c16:uniqueId val="{00000003-BD41-466E-8E2E-DCA85319CF00}"/>
            </c:ext>
          </c:extLst>
        </c:ser>
        <c:ser>
          <c:idx val="1"/>
          <c:order val="1"/>
          <c:tx>
            <c:strRef>
              <c:f>Sheet1!$C$1</c:f>
              <c:strCache>
                <c:ptCount val="1"/>
                <c:pt idx="0">
                  <c:v>Neutral</c:v>
                </c:pt>
              </c:strCache>
            </c:strRef>
          </c:tx>
          <c:spPr>
            <a:solidFill>
              <a:srgbClr val="FBAF1A"/>
            </a:solidFill>
          </c:spPr>
          <c:invertIfNegative val="0"/>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994-4B11-88FB-5924B3A88855}"/>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994-4B11-88FB-5924B3A88855}"/>
                </c:ext>
              </c:extLst>
            </c:dLbl>
            <c:dLbl>
              <c:idx val="9"/>
              <c:delete val="1"/>
              <c:extLst>
                <c:ext xmlns:c15="http://schemas.microsoft.com/office/drawing/2012/chart" uri="{CE6537A1-D6FC-4f65-9D91-7224C49458BB}"/>
                <c:ext xmlns:c16="http://schemas.microsoft.com/office/drawing/2014/chart" uri="{C3380CC4-5D6E-409C-BE32-E72D297353CC}">
                  <c16:uniqueId val="{00000002-5994-4B11-88FB-5924B3A88855}"/>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7"/>
                <c:pt idx="0">
                  <c:v>I can express my ideas openly and trust I will be heard</c:v>
                </c:pt>
                <c:pt idx="1">
                  <c:v>Senior Management’s actions contribute to a positive safety culture</c:v>
                </c:pt>
                <c:pt idx="2">
                  <c:v>I feel comfortable reporting near misses and/or unsafe conditions</c:v>
                </c:pt>
                <c:pt idx="3">
                  <c:v>I believe the Cooperative’s plans for safety are going in the right direction</c:v>
                </c:pt>
                <c:pt idx="4">
                  <c:v>Over the past 12 months, I have observed meaningful actions and efforts to improve the safety culture</c:v>
                </c:pt>
                <c:pt idx="5">
                  <c:v>Injury risks are routinely examined to develop plans to minimize them</c:v>
                </c:pt>
                <c:pt idx="6">
                  <c:v>Safety program elements help me to work safe</c:v>
                </c:pt>
              </c:strCache>
            </c:strRef>
          </c:cat>
          <c:val>
            <c:numRef>
              <c:f>Sheet1!$C$2:$C$14</c:f>
            </c:numRef>
          </c:val>
          <c:extLst>
            <c:ext xmlns:c16="http://schemas.microsoft.com/office/drawing/2014/chart" uri="{C3380CC4-5D6E-409C-BE32-E72D297353CC}">
              <c16:uniqueId val="{00000004-BD41-466E-8E2E-DCA85319CF00}"/>
            </c:ext>
          </c:extLst>
        </c:ser>
        <c:ser>
          <c:idx val="2"/>
          <c:order val="2"/>
          <c:tx>
            <c:strRef>
              <c:f>Sheet1!$D$1</c:f>
              <c:strCache>
                <c:ptCount val="1"/>
                <c:pt idx="0">
                  <c:v>Disagree/ Strongly disagree</c:v>
                </c:pt>
              </c:strCache>
            </c:strRef>
          </c:tx>
          <c:spPr>
            <a:solidFill>
              <a:srgbClr val="F04B43"/>
            </a:solidFill>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D41-466E-8E2E-DCA85319CF00}"/>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D41-466E-8E2E-DCA85319CF00}"/>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D41-466E-8E2E-DCA85319CF00}"/>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D41-466E-8E2E-DCA85319CF00}"/>
                </c:ext>
              </c:extLst>
            </c:dLbl>
            <c:dLbl>
              <c:idx val="5"/>
              <c:delete val="1"/>
              <c:extLst>
                <c:ext xmlns:c15="http://schemas.microsoft.com/office/drawing/2012/chart" uri="{CE6537A1-D6FC-4f65-9D91-7224C49458BB}"/>
                <c:ext xmlns:c16="http://schemas.microsoft.com/office/drawing/2014/chart" uri="{C3380CC4-5D6E-409C-BE32-E72D297353CC}">
                  <c16:uniqueId val="{00000007-5994-4B11-88FB-5924B3A88855}"/>
                </c:ext>
              </c:extLst>
            </c:dLbl>
            <c:dLbl>
              <c:idx val="7"/>
              <c:delete val="1"/>
              <c:extLst>
                <c:ext xmlns:c15="http://schemas.microsoft.com/office/drawing/2012/chart" uri="{CE6537A1-D6FC-4f65-9D91-7224C49458BB}"/>
                <c:ext xmlns:c16="http://schemas.microsoft.com/office/drawing/2014/chart" uri="{C3380CC4-5D6E-409C-BE32-E72D297353CC}">
                  <c16:uniqueId val="{00000005-5994-4B11-88FB-5924B3A88855}"/>
                </c:ext>
              </c:extLst>
            </c:dLbl>
            <c:dLbl>
              <c:idx val="8"/>
              <c:delete val="1"/>
              <c:extLst>
                <c:ext xmlns:c15="http://schemas.microsoft.com/office/drawing/2012/chart" uri="{CE6537A1-D6FC-4f65-9D91-7224C49458BB}"/>
                <c:ext xmlns:c16="http://schemas.microsoft.com/office/drawing/2014/chart" uri="{C3380CC4-5D6E-409C-BE32-E72D297353CC}">
                  <c16:uniqueId val="{00000004-5994-4B11-88FB-5924B3A88855}"/>
                </c:ext>
              </c:extLst>
            </c:dLbl>
            <c:dLbl>
              <c:idx val="9"/>
              <c:delete val="1"/>
              <c:extLst>
                <c:ext xmlns:c15="http://schemas.microsoft.com/office/drawing/2012/chart" uri="{CE6537A1-D6FC-4f65-9D91-7224C49458BB}"/>
                <c:ext xmlns:c16="http://schemas.microsoft.com/office/drawing/2014/chart" uri="{C3380CC4-5D6E-409C-BE32-E72D297353CC}">
                  <c16:uniqueId val="{00000003-5994-4B11-88FB-5924B3A88855}"/>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7"/>
                <c:pt idx="0">
                  <c:v>I can express my ideas openly and trust I will be heard</c:v>
                </c:pt>
                <c:pt idx="1">
                  <c:v>Senior Management’s actions contribute to a positive safety culture</c:v>
                </c:pt>
                <c:pt idx="2">
                  <c:v>I feel comfortable reporting near misses and/or unsafe conditions</c:v>
                </c:pt>
                <c:pt idx="3">
                  <c:v>I believe the Cooperative’s plans for safety are going in the right direction</c:v>
                </c:pt>
                <c:pt idx="4">
                  <c:v>Over the past 12 months, I have observed meaningful actions and efforts to improve the safety culture</c:v>
                </c:pt>
                <c:pt idx="5">
                  <c:v>Injury risks are routinely examined to develop plans to minimize them</c:v>
                </c:pt>
                <c:pt idx="6">
                  <c:v>Safety program elements help me to work safe</c:v>
                </c:pt>
              </c:strCache>
            </c:strRef>
          </c:cat>
          <c:val>
            <c:numRef>
              <c:f>Sheet1!$D$2:$D$14</c:f>
            </c:numRef>
          </c:val>
          <c:extLst>
            <c:ext xmlns:c16="http://schemas.microsoft.com/office/drawing/2014/chart" uri="{C3380CC4-5D6E-409C-BE32-E72D297353CC}">
              <c16:uniqueId val="{00000009-BD41-466E-8E2E-DCA85319CF00}"/>
            </c:ext>
          </c:extLst>
        </c:ser>
        <c:dLbls>
          <c:showLegendKey val="0"/>
          <c:showVal val="0"/>
          <c:showCatName val="0"/>
          <c:showSerName val="0"/>
          <c:showPercent val="0"/>
          <c:showBubbleSize val="0"/>
        </c:dLbls>
        <c:gapWidth val="50"/>
        <c:axId val="148934016"/>
        <c:axId val="148935808"/>
      </c:barChart>
      <c:catAx>
        <c:axId val="148934016"/>
        <c:scaling>
          <c:orientation val="minMax"/>
        </c:scaling>
        <c:delete val="0"/>
        <c:axPos val="l"/>
        <c:numFmt formatCode="General" sourceLinked="0"/>
        <c:majorTickMark val="out"/>
        <c:minorTickMark val="none"/>
        <c:tickLblPos val="nextTo"/>
        <c:crossAx val="148935808"/>
        <c:crosses val="autoZero"/>
        <c:auto val="1"/>
        <c:lblAlgn val="ctr"/>
        <c:lblOffset val="100"/>
        <c:noMultiLvlLbl val="0"/>
      </c:catAx>
      <c:valAx>
        <c:axId val="148935808"/>
        <c:scaling>
          <c:orientation val="minMax"/>
          <c:max val="1"/>
          <c:min val="0"/>
        </c:scaling>
        <c:delete val="1"/>
        <c:axPos val="b"/>
        <c:numFmt formatCode="General" sourceLinked="0"/>
        <c:majorTickMark val="out"/>
        <c:minorTickMark val="none"/>
        <c:tickLblPos val="none"/>
        <c:crossAx val="148934016"/>
        <c:crosses val="autoZero"/>
        <c:crossBetween val="between"/>
        <c:majorUnit val="0.2"/>
      </c:valAx>
    </c:plotArea>
    <c:plotVisOnly val="1"/>
    <c:dispBlanksAs val="gap"/>
    <c:showDLblsOverMax val="0"/>
  </c:chart>
  <c:spPr>
    <a:noFill/>
    <a:ln>
      <a:noFill/>
    </a:ln>
  </c:spPr>
  <c:txPr>
    <a:bodyPr/>
    <a:lstStyle/>
    <a:p>
      <a:pPr>
        <a:defRPr sz="1200" baseline="0">
          <a:latin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130"/>
      <c:rAngAx val="0"/>
    </c:view3D>
    <c:floor>
      <c:thickness val="0"/>
    </c:floor>
    <c:sideWall>
      <c:thickness val="0"/>
    </c:sideWall>
    <c:backWall>
      <c:thickness val="0"/>
    </c:backWall>
    <c:plotArea>
      <c:layout>
        <c:manualLayout>
          <c:layoutTarget val="inner"/>
          <c:xMode val="edge"/>
          <c:yMode val="edge"/>
          <c:x val="5.0347224057568682E-2"/>
          <c:y val="6.848764596702997E-2"/>
          <c:w val="0.88418129863594719"/>
          <c:h val="0.89744410325523483"/>
        </c:manualLayout>
      </c:layout>
      <c:pie3DChart>
        <c:varyColors val="1"/>
        <c:ser>
          <c:idx val="0"/>
          <c:order val="0"/>
          <c:tx>
            <c:strRef>
              <c:f>Sheet1!$B$1</c:f>
              <c:strCache>
                <c:ptCount val="1"/>
                <c:pt idx="0">
                  <c:v>Column1</c:v>
                </c:pt>
              </c:strCache>
            </c:strRef>
          </c:tx>
          <c:spPr>
            <a:solidFill>
              <a:srgbClr val="008A53"/>
            </a:solidFill>
          </c:spPr>
          <c:dPt>
            <c:idx val="0"/>
            <c:bubble3D val="0"/>
            <c:spPr>
              <a:solidFill>
                <a:srgbClr val="FFFF00"/>
              </a:solidFill>
            </c:spPr>
            <c:extLst>
              <c:ext xmlns:c16="http://schemas.microsoft.com/office/drawing/2014/chart" uri="{C3380CC4-5D6E-409C-BE32-E72D297353CC}">
                <c16:uniqueId val="{00000001-793F-4592-88E3-325CF6AD70FC}"/>
              </c:ext>
            </c:extLst>
          </c:dPt>
          <c:dPt>
            <c:idx val="1"/>
            <c:bubble3D val="0"/>
            <c:extLst>
              <c:ext xmlns:c16="http://schemas.microsoft.com/office/drawing/2014/chart" uri="{C3380CC4-5D6E-409C-BE32-E72D297353CC}">
                <c16:uniqueId val="{00000003-793F-4592-88E3-325CF6AD70FC}"/>
              </c:ext>
            </c:extLst>
          </c:dPt>
          <c:dPt>
            <c:idx val="2"/>
            <c:bubble3D val="0"/>
            <c:spPr>
              <a:solidFill>
                <a:srgbClr val="F04B43"/>
              </a:solidFill>
            </c:spPr>
            <c:extLst>
              <c:ext xmlns:c16="http://schemas.microsoft.com/office/drawing/2014/chart" uri="{C3380CC4-5D6E-409C-BE32-E72D297353CC}">
                <c16:uniqueId val="{00000005-793F-4592-88E3-325CF6AD70FC}"/>
              </c:ext>
            </c:extLst>
          </c:dPt>
          <c:dPt>
            <c:idx val="3"/>
            <c:bubble3D val="0"/>
            <c:extLst>
              <c:ext xmlns:c16="http://schemas.microsoft.com/office/drawing/2014/chart" uri="{C3380CC4-5D6E-409C-BE32-E72D297353CC}">
                <c16:uniqueId val="{00000007-793F-4592-88E3-325CF6AD70FC}"/>
              </c:ext>
            </c:extLst>
          </c:dPt>
          <c:dPt>
            <c:idx val="4"/>
            <c:bubble3D val="0"/>
            <c:extLst>
              <c:ext xmlns:c16="http://schemas.microsoft.com/office/drawing/2014/chart" uri="{C3380CC4-5D6E-409C-BE32-E72D297353CC}">
                <c16:uniqueId val="{00000009-793F-4592-88E3-325CF6AD70FC}"/>
              </c:ext>
            </c:extLst>
          </c:dPt>
          <c:dLbls>
            <c:dLbl>
              <c:idx val="0"/>
              <c:layout>
                <c:manualLayout>
                  <c:x val="-3.5571304883760146E-2"/>
                  <c:y val="0.2650067291501633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398547840277207"/>
                      <c:h val="0.17625015623047119"/>
                    </c:manualLayout>
                  </c15:layout>
                </c:ext>
                <c:ext xmlns:c16="http://schemas.microsoft.com/office/drawing/2014/chart" uri="{C3380CC4-5D6E-409C-BE32-E72D297353CC}">
                  <c16:uniqueId val="{00000001-793F-4592-88E3-325CF6AD70FC}"/>
                </c:ext>
              </c:extLst>
            </c:dLbl>
            <c:dLbl>
              <c:idx val="2"/>
              <c:layout>
                <c:manualLayout>
                  <c:x val="-3.6686608219838442E-2"/>
                  <c:y val="0.34673619451200716"/>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793F-4592-88E3-325CF6AD70FC}"/>
                </c:ext>
              </c:extLst>
            </c:dLbl>
            <c:spPr>
              <a:noFill/>
              <a:ln>
                <a:noFill/>
              </a:ln>
              <a:effectLst/>
            </c:spPr>
            <c:txPr>
              <a:bodyPr/>
              <a:lstStyle/>
              <a:p>
                <a:pPr>
                  <a:defRPr>
                    <a:latin typeface="Arial" panose="020B0604020202020204" pitchFamily="34" charset="0"/>
                    <a:cs typeface="Arial" panose="020B0604020202020204" pitchFamily="34" charset="0"/>
                  </a:defRPr>
                </a:pPr>
                <a:endParaRPr lang="en-US"/>
              </a:p>
            </c:txPr>
            <c:dLblPos val="ct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Sheet1!$A$2:$A$4</c:f>
              <c:strCache>
                <c:ptCount val="3"/>
                <c:pt idx="0">
                  <c:v>No Response</c:v>
                </c:pt>
                <c:pt idx="1">
                  <c:v>Unaware</c:v>
                </c:pt>
                <c:pt idx="2">
                  <c:v>Aware</c:v>
                </c:pt>
              </c:strCache>
            </c:strRef>
          </c:cat>
          <c:val>
            <c:numRef>
              <c:f>Sheet1!$B$2:$B$4</c:f>
              <c:numCache>
                <c:formatCode>0%</c:formatCode>
                <c:ptCount val="3"/>
                <c:pt idx="0">
                  <c:v>0.01</c:v>
                </c:pt>
                <c:pt idx="1">
                  <c:v>0.5</c:v>
                </c:pt>
                <c:pt idx="2">
                  <c:v>0.49</c:v>
                </c:pt>
              </c:numCache>
            </c:numRef>
          </c:val>
          <c:extLst>
            <c:ext xmlns:c16="http://schemas.microsoft.com/office/drawing/2014/chart" uri="{C3380CC4-5D6E-409C-BE32-E72D297353CC}">
              <c16:uniqueId val="{0000000A-793F-4592-88E3-325CF6AD70FC}"/>
            </c:ext>
          </c:extLst>
        </c:ser>
        <c:dLbls>
          <c:showLegendKey val="0"/>
          <c:showVal val="1"/>
          <c:showCatName val="0"/>
          <c:showSerName val="0"/>
          <c:showPercent val="0"/>
          <c:showBubbleSize val="0"/>
          <c:showLeaderLines val="1"/>
        </c:dLbls>
      </c:pie3DChart>
    </c:plotArea>
    <c:plotVisOnly val="1"/>
    <c:dispBlanksAs val="gap"/>
    <c:showDLblsOverMax val="0"/>
  </c:chart>
  <c:spPr>
    <a:ln>
      <a:noFill/>
    </a:ln>
  </c:spPr>
  <c:txPr>
    <a:bodyPr/>
    <a:lstStyle/>
    <a:p>
      <a:pPr>
        <a:defRPr sz="1200" baseline="0">
          <a:latin typeface="Times New Roman" panose="02020603050405020304"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latin typeface="Arial" panose="020B0604020202020204" pitchFamily="34" charset="0"/>
                <a:cs typeface="Arial" panose="020B0604020202020204" pitchFamily="34" charset="0"/>
              </a:defRPr>
            </a:pPr>
            <a:r>
              <a:rPr lang="en-US" dirty="0">
                <a:latin typeface="Arial" panose="020B0604020202020204" pitchFamily="34" charset="0"/>
                <a:cs typeface="Arial" panose="020B0604020202020204" pitchFamily="34" charset="0"/>
              </a:rPr>
              <a:t>Percent of Time Observer is Assigned</a:t>
            </a:r>
          </a:p>
        </c:rich>
      </c:tx>
      <c:layout>
        <c:manualLayout>
          <c:xMode val="edge"/>
          <c:yMode val="edge"/>
          <c:x val="0.30647488811168105"/>
          <c:y val="4.8579545563214787E-3"/>
        </c:manualLayout>
      </c:layout>
      <c:overlay val="1"/>
    </c:title>
    <c:autoTitleDeleted val="0"/>
    <c:plotArea>
      <c:layout>
        <c:manualLayout>
          <c:layoutTarget val="inner"/>
          <c:xMode val="edge"/>
          <c:yMode val="edge"/>
          <c:x val="0.20023841103767356"/>
          <c:y val="6.5126484073957422E-2"/>
          <c:w val="0.64939065402159013"/>
          <c:h val="0.89580656088829269"/>
        </c:manualLayout>
      </c:layout>
      <c:barChart>
        <c:barDir val="bar"/>
        <c:grouping val="clustered"/>
        <c:varyColors val="0"/>
        <c:ser>
          <c:idx val="0"/>
          <c:order val="0"/>
          <c:tx>
            <c:strRef>
              <c:f>Sheet1!$B$1</c:f>
              <c:strCache>
                <c:ptCount val="1"/>
                <c:pt idx="0">
                  <c:v>2021</c:v>
                </c:pt>
              </c:strCache>
            </c:strRef>
          </c:tx>
          <c:spPr>
            <a:solidFill>
              <a:srgbClr val="008A53"/>
            </a:solidFill>
          </c:spPr>
          <c:invertIfNegative val="0"/>
          <c:dLbls>
            <c:spPr>
              <a:noFill/>
              <a:ln>
                <a:noFill/>
              </a:ln>
              <a:effectLst/>
            </c:spPr>
            <c:txPr>
              <a:bodyPr/>
              <a:lstStyle/>
              <a:p>
                <a:pPr>
                  <a:defRPr>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No response</c:v>
                </c:pt>
                <c:pt idx="1">
                  <c:v>Rarely</c:v>
                </c:pt>
                <c:pt idx="2">
                  <c:v>Sometimes</c:v>
                </c:pt>
                <c:pt idx="3">
                  <c:v>Most of the time</c:v>
                </c:pt>
                <c:pt idx="4">
                  <c:v>Always</c:v>
                </c:pt>
              </c:strCache>
            </c:strRef>
          </c:cat>
          <c:val>
            <c:numRef>
              <c:f>Sheet1!$B$2:$B$6</c:f>
              <c:numCache>
                <c:formatCode>0%</c:formatCode>
                <c:ptCount val="5"/>
                <c:pt idx="0">
                  <c:v>0</c:v>
                </c:pt>
                <c:pt idx="1">
                  <c:v>0.04</c:v>
                </c:pt>
                <c:pt idx="2">
                  <c:v>7.0000000000000007E-2</c:v>
                </c:pt>
                <c:pt idx="3">
                  <c:v>0.21</c:v>
                </c:pt>
                <c:pt idx="4">
                  <c:v>0.68</c:v>
                </c:pt>
              </c:numCache>
            </c:numRef>
          </c:val>
          <c:extLst>
            <c:ext xmlns:c16="http://schemas.microsoft.com/office/drawing/2014/chart" uri="{C3380CC4-5D6E-409C-BE32-E72D297353CC}">
              <c16:uniqueId val="{00000000-492D-42F8-A6C4-695CA41FB44F}"/>
            </c:ext>
          </c:extLst>
        </c:ser>
        <c:dLbls>
          <c:showLegendKey val="0"/>
          <c:showVal val="0"/>
          <c:showCatName val="0"/>
          <c:showSerName val="0"/>
          <c:showPercent val="0"/>
          <c:showBubbleSize val="0"/>
        </c:dLbls>
        <c:gapWidth val="150"/>
        <c:axId val="138932224"/>
        <c:axId val="138933760"/>
      </c:barChart>
      <c:catAx>
        <c:axId val="138932224"/>
        <c:scaling>
          <c:orientation val="minMax"/>
        </c:scaling>
        <c:delete val="0"/>
        <c:axPos val="l"/>
        <c:numFmt formatCode="General" sourceLinked="0"/>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138933760"/>
        <c:crosses val="autoZero"/>
        <c:auto val="1"/>
        <c:lblAlgn val="ctr"/>
        <c:lblOffset val="100"/>
        <c:noMultiLvlLbl val="0"/>
      </c:catAx>
      <c:valAx>
        <c:axId val="138933760"/>
        <c:scaling>
          <c:orientation val="minMax"/>
          <c:max val="1"/>
          <c:min val="0"/>
        </c:scaling>
        <c:delete val="1"/>
        <c:axPos val="b"/>
        <c:numFmt formatCode="0%" sourceLinked="1"/>
        <c:majorTickMark val="out"/>
        <c:minorTickMark val="none"/>
        <c:tickLblPos val="nextTo"/>
        <c:crossAx val="138932224"/>
        <c:crosses val="autoZero"/>
        <c:crossBetween val="between"/>
        <c:majorUnit val="0.1"/>
      </c:valAx>
    </c:plotArea>
    <c:plotVisOnly val="1"/>
    <c:dispBlanksAs val="gap"/>
    <c:showDLblsOverMax val="0"/>
  </c:chart>
  <c:spPr>
    <a:ln>
      <a:noFill/>
    </a:ln>
  </c:spPr>
  <c:txPr>
    <a:bodyPr/>
    <a:lstStyle/>
    <a:p>
      <a:pPr>
        <a:defRPr sz="1200" baseline="0">
          <a:latin typeface="Times New Roman" panose="02020603050405020304" pitchFamily="18"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220486635495577"/>
          <c:y val="3.2291590519748406E-2"/>
          <c:w val="0.46103161596192627"/>
          <c:h val="0.93143291814060614"/>
        </c:manualLayout>
      </c:layout>
      <c:barChart>
        <c:barDir val="bar"/>
        <c:grouping val="clustered"/>
        <c:varyColors val="0"/>
        <c:ser>
          <c:idx val="0"/>
          <c:order val="0"/>
          <c:tx>
            <c:strRef>
              <c:f>Sheet1!$B$1</c:f>
              <c:strCache>
                <c:ptCount val="1"/>
                <c:pt idx="0">
                  <c:v>2021</c:v>
                </c:pt>
              </c:strCache>
            </c:strRef>
          </c:tx>
          <c:spPr>
            <a:solidFill>
              <a:srgbClr val="008A53"/>
            </a:solidFill>
          </c:spPr>
          <c:invertIfNegative val="0"/>
          <c:dLbls>
            <c:spPr>
              <a:noFill/>
              <a:ln>
                <a:noFill/>
              </a:ln>
              <a:effectLst/>
            </c:spPr>
            <c:txPr>
              <a:bodyPr/>
              <a:lstStyle/>
              <a:p>
                <a:pPr>
                  <a:defRPr>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No response</c:v>
                </c:pt>
                <c:pt idx="1">
                  <c:v>1 - not very effective</c:v>
                </c:pt>
                <c:pt idx="2">
                  <c:v>2</c:v>
                </c:pt>
                <c:pt idx="3">
                  <c:v>3</c:v>
                </c:pt>
                <c:pt idx="4">
                  <c:v>4</c:v>
                </c:pt>
                <c:pt idx="5">
                  <c:v>5 - very effective</c:v>
                </c:pt>
              </c:strCache>
            </c:strRef>
          </c:cat>
          <c:val>
            <c:numRef>
              <c:f>Sheet1!$B$2:$B$7</c:f>
              <c:numCache>
                <c:formatCode>0%</c:formatCode>
                <c:ptCount val="6"/>
                <c:pt idx="0">
                  <c:v>0.01</c:v>
                </c:pt>
                <c:pt idx="1">
                  <c:v>0.01</c:v>
                </c:pt>
                <c:pt idx="2">
                  <c:v>0.03</c:v>
                </c:pt>
                <c:pt idx="3">
                  <c:v>0.12</c:v>
                </c:pt>
                <c:pt idx="4">
                  <c:v>0.36</c:v>
                </c:pt>
                <c:pt idx="5">
                  <c:v>0.47</c:v>
                </c:pt>
              </c:numCache>
            </c:numRef>
          </c:val>
          <c:extLst>
            <c:ext xmlns:c16="http://schemas.microsoft.com/office/drawing/2014/chart" uri="{C3380CC4-5D6E-409C-BE32-E72D297353CC}">
              <c16:uniqueId val="{00000000-EB06-4459-9DDA-5C157E086F4C}"/>
            </c:ext>
          </c:extLst>
        </c:ser>
        <c:dLbls>
          <c:showLegendKey val="0"/>
          <c:showVal val="0"/>
          <c:showCatName val="0"/>
          <c:showSerName val="0"/>
          <c:showPercent val="0"/>
          <c:showBubbleSize val="0"/>
        </c:dLbls>
        <c:gapWidth val="150"/>
        <c:axId val="138932224"/>
        <c:axId val="138933760"/>
      </c:barChart>
      <c:catAx>
        <c:axId val="138932224"/>
        <c:scaling>
          <c:orientation val="minMax"/>
        </c:scaling>
        <c:delete val="0"/>
        <c:axPos val="l"/>
        <c:numFmt formatCode="General" sourceLinked="0"/>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138933760"/>
        <c:crosses val="autoZero"/>
        <c:auto val="1"/>
        <c:lblAlgn val="ctr"/>
        <c:lblOffset val="100"/>
        <c:noMultiLvlLbl val="0"/>
      </c:catAx>
      <c:valAx>
        <c:axId val="138933760"/>
        <c:scaling>
          <c:orientation val="minMax"/>
          <c:max val="0.45"/>
          <c:min val="0"/>
        </c:scaling>
        <c:delete val="1"/>
        <c:axPos val="b"/>
        <c:numFmt formatCode="0%" sourceLinked="1"/>
        <c:majorTickMark val="out"/>
        <c:minorTickMark val="none"/>
        <c:tickLblPos val="nextTo"/>
        <c:crossAx val="138932224"/>
        <c:crosses val="autoZero"/>
        <c:crossBetween val="between"/>
        <c:majorUnit val="0.1"/>
      </c:valAx>
    </c:plotArea>
    <c:plotVisOnly val="1"/>
    <c:dispBlanksAs val="gap"/>
    <c:showDLblsOverMax val="0"/>
  </c:chart>
  <c:spPr>
    <a:ln>
      <a:noFill/>
    </a:ln>
  </c:spPr>
  <c:txPr>
    <a:bodyPr/>
    <a:lstStyle/>
    <a:p>
      <a:pPr>
        <a:defRPr sz="1200" baseline="0">
          <a:latin typeface="Times New Roman" panose="02020603050405020304" pitchFamily="18" charset="0"/>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26844895411366"/>
          <c:y val="1.3174259680126463E-2"/>
          <c:w val="0.5420315799329497"/>
          <c:h val="0.94775885620462808"/>
        </c:manualLayout>
      </c:layout>
      <c:barChart>
        <c:barDir val="bar"/>
        <c:grouping val="clustered"/>
        <c:varyColors val="0"/>
        <c:ser>
          <c:idx val="0"/>
          <c:order val="0"/>
          <c:tx>
            <c:strRef>
              <c:f>Sheet1!$B$1</c:f>
              <c:strCache>
                <c:ptCount val="1"/>
                <c:pt idx="0">
                  <c:v>2021</c:v>
                </c:pt>
              </c:strCache>
            </c:strRef>
          </c:tx>
          <c:spPr>
            <a:solidFill>
              <a:srgbClr val="008A53"/>
            </a:solidFill>
          </c:spPr>
          <c:invertIfNegative val="0"/>
          <c:dLbls>
            <c:spPr>
              <a:noFill/>
              <a:ln>
                <a:noFill/>
              </a:ln>
              <a:effectLst/>
            </c:spPr>
            <c:txPr>
              <a:bodyPr/>
              <a:lstStyle/>
              <a:p>
                <a:pPr>
                  <a:defRPr>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No Response</c:v>
                </c:pt>
                <c:pt idx="1">
                  <c:v>Never</c:v>
                </c:pt>
                <c:pt idx="2">
                  <c:v>Semi-annually</c:v>
                </c:pt>
                <c:pt idx="3">
                  <c:v>Quarterly</c:v>
                </c:pt>
                <c:pt idx="4">
                  <c:v>Monthly</c:v>
                </c:pt>
                <c:pt idx="5">
                  <c:v>Weekly</c:v>
                </c:pt>
              </c:strCache>
            </c:strRef>
          </c:cat>
          <c:val>
            <c:numRef>
              <c:f>Sheet1!$B$2:$B$7</c:f>
              <c:numCache>
                <c:formatCode>0%</c:formatCode>
                <c:ptCount val="6"/>
                <c:pt idx="0">
                  <c:v>0.01</c:v>
                </c:pt>
                <c:pt idx="1">
                  <c:v>0.08</c:v>
                </c:pt>
                <c:pt idx="2">
                  <c:v>0.14000000000000001</c:v>
                </c:pt>
                <c:pt idx="3">
                  <c:v>0.21</c:v>
                </c:pt>
                <c:pt idx="4">
                  <c:v>0.35</c:v>
                </c:pt>
                <c:pt idx="5">
                  <c:v>0.2</c:v>
                </c:pt>
              </c:numCache>
            </c:numRef>
          </c:val>
          <c:extLst>
            <c:ext xmlns:c16="http://schemas.microsoft.com/office/drawing/2014/chart" uri="{C3380CC4-5D6E-409C-BE32-E72D297353CC}">
              <c16:uniqueId val="{00000000-F2D5-4F15-9970-63554B8B5BD1}"/>
            </c:ext>
          </c:extLst>
        </c:ser>
        <c:dLbls>
          <c:showLegendKey val="0"/>
          <c:showVal val="0"/>
          <c:showCatName val="0"/>
          <c:showSerName val="0"/>
          <c:showPercent val="0"/>
          <c:showBubbleSize val="0"/>
        </c:dLbls>
        <c:gapWidth val="150"/>
        <c:axId val="138932224"/>
        <c:axId val="138933760"/>
      </c:barChart>
      <c:catAx>
        <c:axId val="138932224"/>
        <c:scaling>
          <c:orientation val="minMax"/>
        </c:scaling>
        <c:delete val="0"/>
        <c:axPos val="l"/>
        <c:numFmt formatCode="General" sourceLinked="0"/>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138933760"/>
        <c:crosses val="autoZero"/>
        <c:auto val="1"/>
        <c:lblAlgn val="ctr"/>
        <c:lblOffset val="100"/>
        <c:noMultiLvlLbl val="0"/>
      </c:catAx>
      <c:valAx>
        <c:axId val="138933760"/>
        <c:scaling>
          <c:orientation val="minMax"/>
          <c:max val="0.60000000000000009"/>
          <c:min val="0"/>
        </c:scaling>
        <c:delete val="1"/>
        <c:axPos val="b"/>
        <c:numFmt formatCode="0%" sourceLinked="1"/>
        <c:majorTickMark val="out"/>
        <c:minorTickMark val="none"/>
        <c:tickLblPos val="nextTo"/>
        <c:crossAx val="138932224"/>
        <c:crosses val="autoZero"/>
        <c:crossBetween val="between"/>
        <c:majorUnit val="0.1"/>
      </c:valAx>
    </c:plotArea>
    <c:plotVisOnly val="1"/>
    <c:dispBlanksAs val="gap"/>
    <c:showDLblsOverMax val="0"/>
  </c:chart>
  <c:spPr>
    <a:ln>
      <a:noFill/>
    </a:ln>
  </c:spPr>
  <c:txPr>
    <a:bodyPr/>
    <a:lstStyle/>
    <a:p>
      <a:pPr>
        <a:defRPr sz="1200" baseline="0">
          <a:latin typeface="Times New Roman" panose="02020603050405020304" pitchFamily="18" charset="0"/>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466539292279367"/>
          <c:y val="1.6209992233717999E-2"/>
          <c:w val="0.51495268628451984"/>
          <c:h val="0.98115224470409612"/>
        </c:manualLayout>
      </c:layout>
      <c:barChart>
        <c:barDir val="bar"/>
        <c:grouping val="clustered"/>
        <c:varyColors val="0"/>
        <c:ser>
          <c:idx val="0"/>
          <c:order val="0"/>
          <c:tx>
            <c:strRef>
              <c:f>Sheet1!$B$1</c:f>
              <c:strCache>
                <c:ptCount val="1"/>
                <c:pt idx="0">
                  <c:v>2021</c:v>
                </c:pt>
              </c:strCache>
            </c:strRef>
          </c:tx>
          <c:spPr>
            <a:solidFill>
              <a:srgbClr val="008A53"/>
            </a:solidFill>
          </c:spPr>
          <c:invertIfNegative val="0"/>
          <c:dLbls>
            <c:spPr>
              <a:noFill/>
              <a:ln>
                <a:noFill/>
              </a:ln>
              <a:effectLst/>
            </c:spPr>
            <c:txPr>
              <a:bodyPr/>
              <a:lstStyle/>
              <a:p>
                <a:pPr>
                  <a:defRPr>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No Response</c:v>
                </c:pt>
                <c:pt idx="1">
                  <c:v>Never</c:v>
                </c:pt>
                <c:pt idx="2">
                  <c:v>Semi-annually</c:v>
                </c:pt>
                <c:pt idx="3">
                  <c:v>Quarterly</c:v>
                </c:pt>
                <c:pt idx="4">
                  <c:v>Monthly</c:v>
                </c:pt>
                <c:pt idx="5">
                  <c:v>Weekly</c:v>
                </c:pt>
              </c:strCache>
            </c:strRef>
          </c:cat>
          <c:val>
            <c:numRef>
              <c:f>Sheet1!$B$2:$B$7</c:f>
              <c:numCache>
                <c:formatCode>0%</c:formatCode>
                <c:ptCount val="6"/>
                <c:pt idx="0">
                  <c:v>0.02</c:v>
                </c:pt>
                <c:pt idx="1">
                  <c:v>0.4</c:v>
                </c:pt>
                <c:pt idx="2">
                  <c:v>0.17</c:v>
                </c:pt>
                <c:pt idx="3">
                  <c:v>0.15</c:v>
                </c:pt>
                <c:pt idx="4">
                  <c:v>0.16</c:v>
                </c:pt>
                <c:pt idx="5">
                  <c:v>0.1</c:v>
                </c:pt>
              </c:numCache>
            </c:numRef>
          </c:val>
          <c:extLst>
            <c:ext xmlns:c16="http://schemas.microsoft.com/office/drawing/2014/chart" uri="{C3380CC4-5D6E-409C-BE32-E72D297353CC}">
              <c16:uniqueId val="{00000000-3B1B-4B45-913C-B41572B7213D}"/>
            </c:ext>
          </c:extLst>
        </c:ser>
        <c:dLbls>
          <c:showLegendKey val="0"/>
          <c:showVal val="0"/>
          <c:showCatName val="0"/>
          <c:showSerName val="0"/>
          <c:showPercent val="0"/>
          <c:showBubbleSize val="0"/>
        </c:dLbls>
        <c:gapWidth val="150"/>
        <c:axId val="138932224"/>
        <c:axId val="138933760"/>
      </c:barChart>
      <c:catAx>
        <c:axId val="138932224"/>
        <c:scaling>
          <c:orientation val="minMax"/>
        </c:scaling>
        <c:delete val="0"/>
        <c:axPos val="l"/>
        <c:numFmt formatCode="General" sourceLinked="0"/>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138933760"/>
        <c:crosses val="autoZero"/>
        <c:auto val="1"/>
        <c:lblAlgn val="ctr"/>
        <c:lblOffset val="100"/>
        <c:noMultiLvlLbl val="0"/>
      </c:catAx>
      <c:valAx>
        <c:axId val="138933760"/>
        <c:scaling>
          <c:orientation val="minMax"/>
          <c:max val="0.60000000000000009"/>
          <c:min val="0"/>
        </c:scaling>
        <c:delete val="1"/>
        <c:axPos val="b"/>
        <c:numFmt formatCode="0%" sourceLinked="1"/>
        <c:majorTickMark val="out"/>
        <c:minorTickMark val="none"/>
        <c:tickLblPos val="nextTo"/>
        <c:crossAx val="138932224"/>
        <c:crosses val="autoZero"/>
        <c:crossBetween val="between"/>
        <c:majorUnit val="0.1"/>
      </c:valAx>
    </c:plotArea>
    <c:plotVisOnly val="1"/>
    <c:dispBlanksAs val="gap"/>
    <c:showDLblsOverMax val="0"/>
  </c:chart>
  <c:spPr>
    <a:ln>
      <a:noFill/>
    </a:ln>
  </c:spPr>
  <c:txPr>
    <a:bodyPr/>
    <a:lstStyle/>
    <a:p>
      <a:pPr>
        <a:defRPr sz="1200" baseline="0">
          <a:latin typeface="Times New Roman" panose="02020603050405020304" pitchFamily="18" charset="0"/>
        </a:defRPr>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latin typeface="Arial" panose="020B0604020202020204" pitchFamily="34" charset="0"/>
                <a:cs typeface="Arial" panose="020B0604020202020204" pitchFamily="34" charset="0"/>
              </a:defRPr>
            </a:pPr>
            <a:r>
              <a:rPr lang="en-US" dirty="0">
                <a:latin typeface="Arial" panose="020B0604020202020204" pitchFamily="34" charset="0"/>
                <a:cs typeface="Arial" panose="020B0604020202020204" pitchFamily="34" charset="0"/>
              </a:rPr>
              <a:t>Percent</a:t>
            </a:r>
            <a:r>
              <a:rPr lang="en-US" baseline="0" dirty="0">
                <a:latin typeface="Arial" panose="020B0604020202020204" pitchFamily="34" charset="0"/>
                <a:cs typeface="Arial" panose="020B0604020202020204" pitchFamily="34" charset="0"/>
              </a:rPr>
              <a:t> of Time Receive Feedback</a:t>
            </a:r>
            <a:endParaRPr lang="en-US" dirty="0">
              <a:latin typeface="Arial" panose="020B0604020202020204" pitchFamily="34" charset="0"/>
              <a:cs typeface="Arial" panose="020B0604020202020204" pitchFamily="34" charset="0"/>
            </a:endParaRPr>
          </a:p>
        </c:rich>
      </c:tx>
      <c:layout>
        <c:manualLayout>
          <c:xMode val="edge"/>
          <c:yMode val="edge"/>
          <c:x val="0.19585286751907968"/>
          <c:y val="4.8579545563214805E-3"/>
        </c:manualLayout>
      </c:layout>
      <c:overlay val="1"/>
    </c:title>
    <c:autoTitleDeleted val="0"/>
    <c:plotArea>
      <c:layout>
        <c:manualLayout>
          <c:layoutTarget val="inner"/>
          <c:xMode val="edge"/>
          <c:yMode val="edge"/>
          <c:x val="0.21725722052965027"/>
          <c:y val="6.5126484073957422E-2"/>
          <c:w val="0.61506894503894771"/>
          <c:h val="0.89580656088829269"/>
        </c:manualLayout>
      </c:layout>
      <c:barChart>
        <c:barDir val="bar"/>
        <c:grouping val="clustered"/>
        <c:varyColors val="0"/>
        <c:ser>
          <c:idx val="0"/>
          <c:order val="0"/>
          <c:tx>
            <c:strRef>
              <c:f>Sheet1!$B$1</c:f>
              <c:strCache>
                <c:ptCount val="1"/>
                <c:pt idx="0">
                  <c:v>2021</c:v>
                </c:pt>
              </c:strCache>
            </c:strRef>
          </c:tx>
          <c:spPr>
            <a:solidFill>
              <a:srgbClr val="008A53"/>
            </a:solidFill>
          </c:spPr>
          <c:invertIfNegative val="0"/>
          <c:dLbls>
            <c:spPr>
              <a:noFill/>
              <a:ln>
                <a:noFill/>
              </a:ln>
              <a:effectLst/>
            </c:spPr>
            <c:txPr>
              <a:bodyPr/>
              <a:lstStyle/>
              <a:p>
                <a:pPr>
                  <a:defRPr>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No response</c:v>
                </c:pt>
                <c:pt idx="1">
                  <c:v>Rarely</c:v>
                </c:pt>
                <c:pt idx="2">
                  <c:v>Sometimes</c:v>
                </c:pt>
                <c:pt idx="3">
                  <c:v>Most of the time</c:v>
                </c:pt>
                <c:pt idx="4">
                  <c:v>Always</c:v>
                </c:pt>
              </c:strCache>
            </c:strRef>
          </c:cat>
          <c:val>
            <c:numRef>
              <c:f>Sheet1!$B$2:$B$6</c:f>
              <c:numCache>
                <c:formatCode>0%</c:formatCode>
                <c:ptCount val="5"/>
                <c:pt idx="0">
                  <c:v>0.01</c:v>
                </c:pt>
                <c:pt idx="1">
                  <c:v>0.11</c:v>
                </c:pt>
                <c:pt idx="2">
                  <c:v>0.24</c:v>
                </c:pt>
                <c:pt idx="3">
                  <c:v>0.33</c:v>
                </c:pt>
                <c:pt idx="4">
                  <c:v>0.32</c:v>
                </c:pt>
              </c:numCache>
            </c:numRef>
          </c:val>
          <c:extLst>
            <c:ext xmlns:c16="http://schemas.microsoft.com/office/drawing/2014/chart" uri="{C3380CC4-5D6E-409C-BE32-E72D297353CC}">
              <c16:uniqueId val="{00000000-492D-42F8-A6C4-695CA41FB44F}"/>
            </c:ext>
          </c:extLst>
        </c:ser>
        <c:dLbls>
          <c:showLegendKey val="0"/>
          <c:showVal val="0"/>
          <c:showCatName val="0"/>
          <c:showSerName val="0"/>
          <c:showPercent val="0"/>
          <c:showBubbleSize val="0"/>
        </c:dLbls>
        <c:gapWidth val="150"/>
        <c:axId val="138932224"/>
        <c:axId val="138933760"/>
      </c:barChart>
      <c:catAx>
        <c:axId val="138932224"/>
        <c:scaling>
          <c:orientation val="minMax"/>
        </c:scaling>
        <c:delete val="0"/>
        <c:axPos val="l"/>
        <c:numFmt formatCode="General" sourceLinked="0"/>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138933760"/>
        <c:crosses val="autoZero"/>
        <c:auto val="1"/>
        <c:lblAlgn val="ctr"/>
        <c:lblOffset val="100"/>
        <c:noMultiLvlLbl val="0"/>
      </c:catAx>
      <c:valAx>
        <c:axId val="138933760"/>
        <c:scaling>
          <c:orientation val="minMax"/>
          <c:max val="0.65000000000000013"/>
          <c:min val="0"/>
        </c:scaling>
        <c:delete val="1"/>
        <c:axPos val="b"/>
        <c:numFmt formatCode="0%" sourceLinked="1"/>
        <c:majorTickMark val="out"/>
        <c:minorTickMark val="none"/>
        <c:tickLblPos val="nextTo"/>
        <c:crossAx val="138932224"/>
        <c:crosses val="autoZero"/>
        <c:crossBetween val="between"/>
        <c:majorUnit val="0.1"/>
      </c:valAx>
    </c:plotArea>
    <c:plotVisOnly val="1"/>
    <c:dispBlanksAs val="gap"/>
    <c:showDLblsOverMax val="0"/>
  </c:chart>
  <c:spPr>
    <a:ln>
      <a:noFill/>
    </a:ln>
  </c:spPr>
  <c:txPr>
    <a:bodyPr/>
    <a:lstStyle/>
    <a:p>
      <a:pPr>
        <a:defRPr sz="1200" baseline="0">
          <a:latin typeface="Times New Roman" panose="02020603050405020304" pitchFamily="18"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latin typeface="Arial" panose="020B0604020202020204" pitchFamily="34" charset="0"/>
                <a:cs typeface="Arial" panose="020B0604020202020204" pitchFamily="34" charset="0"/>
              </a:defRPr>
            </a:pPr>
            <a:r>
              <a:rPr lang="en-US" dirty="0">
                <a:latin typeface="Arial" panose="020B0604020202020204" pitchFamily="34" charset="0"/>
                <a:cs typeface="Arial" panose="020B0604020202020204" pitchFamily="34" charset="0"/>
              </a:rPr>
              <a:t>Percent of Time Steps are Observed</a:t>
            </a:r>
          </a:p>
        </c:rich>
      </c:tx>
      <c:layout>
        <c:manualLayout>
          <c:xMode val="edge"/>
          <c:yMode val="edge"/>
          <c:x val="0.30647488811168105"/>
          <c:y val="4.8579545563214787E-3"/>
        </c:manualLayout>
      </c:layout>
      <c:overlay val="1"/>
    </c:title>
    <c:autoTitleDeleted val="0"/>
    <c:plotArea>
      <c:layout>
        <c:manualLayout>
          <c:layoutTarget val="inner"/>
          <c:xMode val="edge"/>
          <c:yMode val="edge"/>
          <c:x val="0.20023841103767356"/>
          <c:y val="6.5126484073957422E-2"/>
          <c:w val="0.70147076179475998"/>
          <c:h val="0.89580656088829269"/>
        </c:manualLayout>
      </c:layout>
      <c:barChart>
        <c:barDir val="bar"/>
        <c:grouping val="clustered"/>
        <c:varyColors val="0"/>
        <c:ser>
          <c:idx val="0"/>
          <c:order val="0"/>
          <c:tx>
            <c:strRef>
              <c:f>Sheet1!$B$1</c:f>
              <c:strCache>
                <c:ptCount val="1"/>
                <c:pt idx="0">
                  <c:v>2021</c:v>
                </c:pt>
              </c:strCache>
            </c:strRef>
          </c:tx>
          <c:spPr>
            <a:solidFill>
              <a:srgbClr val="008A53"/>
            </a:solidFill>
          </c:spPr>
          <c:invertIfNegative val="0"/>
          <c:dLbls>
            <c:spPr>
              <a:noFill/>
              <a:ln>
                <a:noFill/>
              </a:ln>
              <a:effectLst/>
            </c:spPr>
            <c:txPr>
              <a:bodyPr/>
              <a:lstStyle/>
              <a:p>
                <a:pPr>
                  <a:defRPr>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No response</c:v>
                </c:pt>
                <c:pt idx="1">
                  <c:v>Rarely</c:v>
                </c:pt>
                <c:pt idx="2">
                  <c:v>Sometimes</c:v>
                </c:pt>
                <c:pt idx="3">
                  <c:v>Most of the time</c:v>
                </c:pt>
                <c:pt idx="4">
                  <c:v>Always</c:v>
                </c:pt>
              </c:strCache>
            </c:strRef>
          </c:cat>
          <c:val>
            <c:numRef>
              <c:f>Sheet1!$B$2:$B$6</c:f>
              <c:numCache>
                <c:formatCode>0%</c:formatCode>
                <c:ptCount val="5"/>
                <c:pt idx="0">
                  <c:v>0</c:v>
                </c:pt>
                <c:pt idx="1">
                  <c:v>0</c:v>
                </c:pt>
                <c:pt idx="2">
                  <c:v>0.02</c:v>
                </c:pt>
                <c:pt idx="3">
                  <c:v>0.14000000000000001</c:v>
                </c:pt>
                <c:pt idx="4">
                  <c:v>0.84</c:v>
                </c:pt>
              </c:numCache>
            </c:numRef>
          </c:val>
          <c:extLst>
            <c:ext xmlns:c16="http://schemas.microsoft.com/office/drawing/2014/chart" uri="{C3380CC4-5D6E-409C-BE32-E72D297353CC}">
              <c16:uniqueId val="{00000000-492D-42F8-A6C4-695CA41FB44F}"/>
            </c:ext>
          </c:extLst>
        </c:ser>
        <c:dLbls>
          <c:showLegendKey val="0"/>
          <c:showVal val="0"/>
          <c:showCatName val="0"/>
          <c:showSerName val="0"/>
          <c:showPercent val="0"/>
          <c:showBubbleSize val="0"/>
        </c:dLbls>
        <c:gapWidth val="150"/>
        <c:axId val="138932224"/>
        <c:axId val="138933760"/>
      </c:barChart>
      <c:catAx>
        <c:axId val="138932224"/>
        <c:scaling>
          <c:orientation val="minMax"/>
        </c:scaling>
        <c:delete val="0"/>
        <c:axPos val="l"/>
        <c:numFmt formatCode="General" sourceLinked="0"/>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138933760"/>
        <c:crosses val="autoZero"/>
        <c:auto val="1"/>
        <c:lblAlgn val="ctr"/>
        <c:lblOffset val="100"/>
        <c:noMultiLvlLbl val="0"/>
      </c:catAx>
      <c:valAx>
        <c:axId val="138933760"/>
        <c:scaling>
          <c:orientation val="minMax"/>
          <c:max val="1"/>
          <c:min val="0"/>
        </c:scaling>
        <c:delete val="1"/>
        <c:axPos val="b"/>
        <c:numFmt formatCode="0%" sourceLinked="1"/>
        <c:majorTickMark val="out"/>
        <c:minorTickMark val="none"/>
        <c:tickLblPos val="nextTo"/>
        <c:crossAx val="138932224"/>
        <c:crosses val="autoZero"/>
        <c:crossBetween val="between"/>
        <c:majorUnit val="0.1"/>
      </c:valAx>
    </c:plotArea>
    <c:plotVisOnly val="1"/>
    <c:dispBlanksAs val="gap"/>
    <c:showDLblsOverMax val="0"/>
  </c:chart>
  <c:spPr>
    <a:ln>
      <a:noFill/>
    </a:ln>
  </c:spPr>
  <c:txPr>
    <a:bodyPr/>
    <a:lstStyle/>
    <a:p>
      <a:pPr>
        <a:defRPr sz="1200" baseline="0">
          <a:latin typeface="Times New Roman" panose="02020603050405020304" pitchFamily="18"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7485570334697427E-2"/>
          <c:y val="3.3742714636554677E-2"/>
          <c:w val="0.7912739204143735"/>
          <c:h val="0.82587730259772718"/>
        </c:manualLayout>
      </c:layout>
      <c:barChart>
        <c:barDir val="col"/>
        <c:grouping val="stacked"/>
        <c:varyColors val="0"/>
        <c:ser>
          <c:idx val="1"/>
          <c:order val="0"/>
          <c:tx>
            <c:strRef>
              <c:f>Sheet1!$B$1</c:f>
              <c:strCache>
                <c:ptCount val="1"/>
                <c:pt idx="0">
                  <c:v>Problems Exist</c:v>
                </c:pt>
              </c:strCache>
            </c:strRef>
          </c:tx>
          <c:spPr>
            <a:solidFill>
              <a:srgbClr val="F04B43"/>
            </a:solidFill>
          </c:spPr>
          <c:invertIfNegative val="0"/>
          <c:dLbls>
            <c:delete val="1"/>
          </c:dLbls>
          <c:cat>
            <c:strRef>
              <c:f>Sheet1!$A$2:$A$4</c:f>
              <c:strCache>
                <c:ptCount val="3"/>
                <c:pt idx="0">
                  <c:v>Outside: 71</c:v>
                </c:pt>
                <c:pt idx="1">
                  <c:v>Inside: 86</c:v>
                </c:pt>
                <c:pt idx="2">
                  <c:v>EnergyUnited: 84</c:v>
                </c:pt>
              </c:strCache>
            </c:strRef>
          </c:cat>
          <c:val>
            <c:numRef>
              <c:f>Sheet1!$B$2:$B$4</c:f>
              <c:numCache>
                <c:formatCode>General</c:formatCode>
                <c:ptCount val="3"/>
                <c:pt idx="0" formatCode="0%">
                  <c:v>0.03</c:v>
                </c:pt>
                <c:pt idx="2" formatCode="0%">
                  <c:v>0.01</c:v>
                </c:pt>
              </c:numCache>
            </c:numRef>
          </c:val>
          <c:extLst>
            <c:ext xmlns:c16="http://schemas.microsoft.com/office/drawing/2014/chart" uri="{C3380CC4-5D6E-409C-BE32-E72D297353CC}">
              <c16:uniqueId val="{00000000-DDE2-4FD6-A190-A60863D66E73}"/>
            </c:ext>
          </c:extLst>
        </c:ser>
        <c:ser>
          <c:idx val="0"/>
          <c:order val="1"/>
          <c:tx>
            <c:strRef>
              <c:f>Sheet1!$C$1</c:f>
              <c:strCache>
                <c:ptCount val="1"/>
                <c:pt idx="0">
                  <c:v>Cause for Concern</c:v>
                </c:pt>
              </c:strCache>
            </c:strRef>
          </c:tx>
          <c:spPr>
            <a:solidFill>
              <a:srgbClr val="FFFF00"/>
            </a:solidFill>
          </c:spPr>
          <c:invertIfNegative val="0"/>
          <c:dLbls>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Outside: 71</c:v>
                </c:pt>
                <c:pt idx="1">
                  <c:v>Inside: 86</c:v>
                </c:pt>
                <c:pt idx="2">
                  <c:v>EnergyUnited: 84</c:v>
                </c:pt>
              </c:strCache>
            </c:strRef>
          </c:cat>
          <c:val>
            <c:numRef>
              <c:f>Sheet1!$C$2:$C$4</c:f>
              <c:numCache>
                <c:formatCode>0%</c:formatCode>
                <c:ptCount val="3"/>
                <c:pt idx="0">
                  <c:v>0.39</c:v>
                </c:pt>
                <c:pt idx="1">
                  <c:v>0.06</c:v>
                </c:pt>
                <c:pt idx="2">
                  <c:v>0.18</c:v>
                </c:pt>
              </c:numCache>
            </c:numRef>
          </c:val>
          <c:extLst>
            <c:ext xmlns:c16="http://schemas.microsoft.com/office/drawing/2014/chart" uri="{C3380CC4-5D6E-409C-BE32-E72D297353CC}">
              <c16:uniqueId val="{00000001-DDE2-4FD6-A190-A60863D66E73}"/>
            </c:ext>
          </c:extLst>
        </c:ser>
        <c:ser>
          <c:idx val="2"/>
          <c:order val="2"/>
          <c:tx>
            <c:strRef>
              <c:f>Sheet1!$D$1</c:f>
              <c:strCache>
                <c:ptCount val="1"/>
                <c:pt idx="0">
                  <c:v>Healthy</c:v>
                </c:pt>
              </c:strCache>
            </c:strRef>
          </c:tx>
          <c:spPr>
            <a:solidFill>
              <a:srgbClr val="92D050"/>
            </a:solidFill>
          </c:spPr>
          <c:invertIfNegative val="0"/>
          <c:dLbls>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Outside: 71</c:v>
                </c:pt>
                <c:pt idx="1">
                  <c:v>Inside: 86</c:v>
                </c:pt>
                <c:pt idx="2">
                  <c:v>EnergyUnited: 84</c:v>
                </c:pt>
              </c:strCache>
            </c:strRef>
          </c:cat>
          <c:val>
            <c:numRef>
              <c:f>Sheet1!$D$2:$D$4</c:f>
              <c:numCache>
                <c:formatCode>0%</c:formatCode>
                <c:ptCount val="3"/>
                <c:pt idx="0">
                  <c:v>0.39</c:v>
                </c:pt>
                <c:pt idx="1">
                  <c:v>0.43</c:v>
                </c:pt>
                <c:pt idx="2">
                  <c:v>0.42</c:v>
                </c:pt>
              </c:numCache>
            </c:numRef>
          </c:val>
          <c:extLst>
            <c:ext xmlns:c16="http://schemas.microsoft.com/office/drawing/2014/chart" uri="{C3380CC4-5D6E-409C-BE32-E72D297353CC}">
              <c16:uniqueId val="{00000002-DDE2-4FD6-A190-A60863D66E73}"/>
            </c:ext>
          </c:extLst>
        </c:ser>
        <c:ser>
          <c:idx val="3"/>
          <c:order val="3"/>
          <c:tx>
            <c:strRef>
              <c:f>Sheet1!$E$1</c:f>
              <c:strCache>
                <c:ptCount val="1"/>
                <c:pt idx="0">
                  <c:v>Exceptional</c:v>
                </c:pt>
              </c:strCache>
            </c:strRef>
          </c:tx>
          <c:spPr>
            <a:solidFill>
              <a:srgbClr val="FBAF1A"/>
            </a:solidFill>
          </c:spPr>
          <c:invertIfNegative val="0"/>
          <c:dLbls>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Outside: 71</c:v>
                </c:pt>
                <c:pt idx="1">
                  <c:v>Inside: 86</c:v>
                </c:pt>
                <c:pt idx="2">
                  <c:v>EnergyUnited: 84</c:v>
                </c:pt>
              </c:strCache>
            </c:strRef>
          </c:cat>
          <c:val>
            <c:numRef>
              <c:f>Sheet1!$E$2:$E$4</c:f>
              <c:numCache>
                <c:formatCode>0%</c:formatCode>
                <c:ptCount val="3"/>
                <c:pt idx="0">
                  <c:v>0.19</c:v>
                </c:pt>
                <c:pt idx="1">
                  <c:v>0.51</c:v>
                </c:pt>
                <c:pt idx="2">
                  <c:v>0.39</c:v>
                </c:pt>
              </c:numCache>
            </c:numRef>
          </c:val>
          <c:extLst>
            <c:ext xmlns:c16="http://schemas.microsoft.com/office/drawing/2014/chart" uri="{C3380CC4-5D6E-409C-BE32-E72D297353CC}">
              <c16:uniqueId val="{00000003-DDE2-4FD6-A190-A60863D66E73}"/>
            </c:ext>
          </c:extLst>
        </c:ser>
        <c:dLbls>
          <c:showLegendKey val="0"/>
          <c:showVal val="1"/>
          <c:showCatName val="0"/>
          <c:showSerName val="0"/>
          <c:showPercent val="0"/>
          <c:showBubbleSize val="0"/>
        </c:dLbls>
        <c:gapWidth val="150"/>
        <c:overlap val="100"/>
        <c:axId val="147942400"/>
        <c:axId val="147960576"/>
      </c:barChart>
      <c:catAx>
        <c:axId val="147942400"/>
        <c:scaling>
          <c:orientation val="minMax"/>
        </c:scaling>
        <c:delete val="0"/>
        <c:axPos val="b"/>
        <c:numFmt formatCode="General" sourceLinked="1"/>
        <c:majorTickMark val="out"/>
        <c:minorTickMark val="none"/>
        <c:tickLblPos val="nextTo"/>
        <c:txPr>
          <a:bodyPr rot="0" vert="horz"/>
          <a:lstStyle/>
          <a:p>
            <a:pPr>
              <a:defRPr sz="1200">
                <a:latin typeface="Arial" panose="020B0604020202020204" pitchFamily="34" charset="0"/>
                <a:cs typeface="Arial" panose="020B0604020202020204" pitchFamily="34" charset="0"/>
              </a:defRPr>
            </a:pPr>
            <a:endParaRPr lang="en-US"/>
          </a:p>
        </c:txPr>
        <c:crossAx val="147960576"/>
        <c:crosses val="autoZero"/>
        <c:auto val="1"/>
        <c:lblAlgn val="ctr"/>
        <c:lblOffset val="100"/>
        <c:noMultiLvlLbl val="0"/>
      </c:catAx>
      <c:valAx>
        <c:axId val="147960576"/>
        <c:scaling>
          <c:orientation val="minMax"/>
          <c:max val="1"/>
          <c:min val="0"/>
        </c:scaling>
        <c:delete val="1"/>
        <c:axPos val="l"/>
        <c:numFmt formatCode="0%" sourceLinked="0"/>
        <c:majorTickMark val="out"/>
        <c:minorTickMark val="none"/>
        <c:tickLblPos val="nextTo"/>
        <c:crossAx val="147942400"/>
        <c:crosses val="autoZero"/>
        <c:crossBetween val="between"/>
      </c:valAx>
    </c:plotArea>
    <c:legend>
      <c:legendPos val="r"/>
      <c:layout>
        <c:manualLayout>
          <c:xMode val="edge"/>
          <c:yMode val="edge"/>
          <c:x val="0.81213793363675768"/>
          <c:y val="8.0633373394481178E-2"/>
          <c:w val="0.18786206636324221"/>
          <c:h val="0.71977063542129249"/>
        </c:manualLayout>
      </c:layout>
      <c:overlay val="0"/>
      <c:txPr>
        <a:bodyPr/>
        <a:lstStyle/>
        <a:p>
          <a:pPr>
            <a:defRPr sz="12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0.85819</cdr:x>
      <cdr:y>0.38702</cdr:y>
    </cdr:from>
    <cdr:to>
      <cdr:x>0.94222</cdr:x>
      <cdr:y>0.45508</cdr:y>
    </cdr:to>
    <cdr:sp macro="" textlink="">
      <cdr:nvSpPr>
        <cdr:cNvPr id="2" name="TextBox 1">
          <a:extLst xmlns:a="http://schemas.openxmlformats.org/drawingml/2006/main">
            <a:ext uri="{FF2B5EF4-FFF2-40B4-BE49-F238E27FC236}">
              <a16:creationId xmlns:a16="http://schemas.microsoft.com/office/drawing/2014/main" id="{15C83670-888A-B7EF-0CFE-EA0E88722D62}"/>
            </a:ext>
          </a:extLst>
        </cdr:cNvPr>
        <cdr:cNvSpPr txBox="1"/>
      </cdr:nvSpPr>
      <cdr:spPr>
        <a:xfrm xmlns:a="http://schemas.openxmlformats.org/drawingml/2006/main">
          <a:off x="5178829" y="1654232"/>
          <a:ext cx="507076" cy="2909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0.69564</cdr:x>
      <cdr:y>0.23532</cdr:y>
    </cdr:from>
    <cdr:to>
      <cdr:x>0.78518</cdr:x>
      <cdr:y>0.29949</cdr:y>
    </cdr:to>
    <cdr:sp macro="" textlink="">
      <cdr:nvSpPr>
        <cdr:cNvPr id="3" name="TextBox 2">
          <a:extLst xmlns:a="http://schemas.openxmlformats.org/drawingml/2006/main">
            <a:ext uri="{FF2B5EF4-FFF2-40B4-BE49-F238E27FC236}">
              <a16:creationId xmlns:a16="http://schemas.microsoft.com/office/drawing/2014/main" id="{24EB626B-74C6-8339-8D76-8A8181997083}"/>
            </a:ext>
          </a:extLst>
        </cdr:cNvPr>
        <cdr:cNvSpPr txBox="1"/>
      </cdr:nvSpPr>
      <cdr:spPr>
        <a:xfrm xmlns:a="http://schemas.openxmlformats.org/drawingml/2006/main">
          <a:off x="4197915" y="1005855"/>
          <a:ext cx="540339" cy="2742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0.69426</cdr:x>
      <cdr:y>0.08168</cdr:y>
    </cdr:from>
    <cdr:to>
      <cdr:x>0.78518</cdr:x>
      <cdr:y>0.16725</cdr:y>
    </cdr:to>
    <cdr:sp macro="" textlink="">
      <cdr:nvSpPr>
        <cdr:cNvPr id="4" name="TextBox 3">
          <a:extLst xmlns:a="http://schemas.openxmlformats.org/drawingml/2006/main">
            <a:ext uri="{FF2B5EF4-FFF2-40B4-BE49-F238E27FC236}">
              <a16:creationId xmlns:a16="http://schemas.microsoft.com/office/drawing/2014/main" id="{2B5485A8-71D7-7432-C17F-D8B3F582A96E}"/>
            </a:ext>
          </a:extLst>
        </cdr:cNvPr>
        <cdr:cNvSpPr txBox="1"/>
      </cdr:nvSpPr>
      <cdr:spPr>
        <a:xfrm xmlns:a="http://schemas.openxmlformats.org/drawingml/2006/main">
          <a:off x="4189614" y="349134"/>
          <a:ext cx="548640" cy="3657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0.88066</cdr:x>
      <cdr:y>0.21474</cdr:y>
    </cdr:from>
    <cdr:to>
      <cdr:x>1</cdr:x>
      <cdr:y>0.29025</cdr:y>
    </cdr:to>
    <cdr:sp macro="" textlink="">
      <cdr:nvSpPr>
        <cdr:cNvPr id="2" name="TextBox 1">
          <a:extLst xmlns:a="http://schemas.openxmlformats.org/drawingml/2006/main">
            <a:ext uri="{FF2B5EF4-FFF2-40B4-BE49-F238E27FC236}">
              <a16:creationId xmlns:a16="http://schemas.microsoft.com/office/drawing/2014/main" id="{5D0B4267-721C-5D58-255D-5C1886143DF5}"/>
            </a:ext>
          </a:extLst>
        </cdr:cNvPr>
        <cdr:cNvSpPr txBox="1"/>
      </cdr:nvSpPr>
      <cdr:spPr>
        <a:xfrm xmlns:a="http://schemas.openxmlformats.org/drawingml/2006/main">
          <a:off x="3582072" y="898347"/>
          <a:ext cx="485435" cy="3158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0.78703</cdr:x>
      <cdr:y>0.37569</cdr:y>
    </cdr:from>
    <cdr:to>
      <cdr:x>1</cdr:x>
      <cdr:y>0.59426</cdr:y>
    </cdr:to>
    <cdr:sp macro="" textlink="">
      <cdr:nvSpPr>
        <cdr:cNvPr id="3" name="TextBox 2">
          <a:extLst xmlns:a="http://schemas.openxmlformats.org/drawingml/2006/main">
            <a:ext uri="{FF2B5EF4-FFF2-40B4-BE49-F238E27FC236}">
              <a16:creationId xmlns:a16="http://schemas.microsoft.com/office/drawing/2014/main" id="{F433EF1B-5507-8E4B-03B4-181CB47A58D1}"/>
            </a:ext>
          </a:extLst>
        </cdr:cNvPr>
        <cdr:cNvSpPr txBox="1"/>
      </cdr:nvSpPr>
      <cdr:spPr>
        <a:xfrm xmlns:a="http://schemas.openxmlformats.org/drawingml/2006/main">
          <a:off x="3794722" y="157167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0.8819</cdr:x>
      <cdr:y>0.21275</cdr:y>
    </cdr:from>
    <cdr:to>
      <cdr:x>1</cdr:x>
      <cdr:y>0.28627</cdr:y>
    </cdr:to>
    <cdr:sp macro="" textlink="">
      <cdr:nvSpPr>
        <cdr:cNvPr id="4" name="TextBox 3">
          <a:extLst xmlns:a="http://schemas.openxmlformats.org/drawingml/2006/main">
            <a:ext uri="{FF2B5EF4-FFF2-40B4-BE49-F238E27FC236}">
              <a16:creationId xmlns:a16="http://schemas.microsoft.com/office/drawing/2014/main" id="{B5A61037-2237-2F77-2E64-D9EB34BB7F62}"/>
            </a:ext>
          </a:extLst>
        </cdr:cNvPr>
        <cdr:cNvSpPr txBox="1"/>
      </cdr:nvSpPr>
      <cdr:spPr>
        <a:xfrm xmlns:a="http://schemas.openxmlformats.org/drawingml/2006/main">
          <a:off x="3786411" y="890034"/>
          <a:ext cx="507075" cy="3075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0.79745</cdr:x>
      <cdr:y>0.37569</cdr:y>
    </cdr:from>
    <cdr:to>
      <cdr:x>0.93685</cdr:x>
      <cdr:y>0.481</cdr:y>
    </cdr:to>
    <cdr:sp macro="" textlink="">
      <cdr:nvSpPr>
        <cdr:cNvPr id="5" name="TextBox 4">
          <a:extLst xmlns:a="http://schemas.openxmlformats.org/drawingml/2006/main">
            <a:ext uri="{FF2B5EF4-FFF2-40B4-BE49-F238E27FC236}">
              <a16:creationId xmlns:a16="http://schemas.microsoft.com/office/drawing/2014/main" id="{6CF1A988-6EEA-446A-4526-44CEF8824E4D}"/>
            </a:ext>
          </a:extLst>
        </cdr:cNvPr>
        <cdr:cNvSpPr txBox="1"/>
      </cdr:nvSpPr>
      <cdr:spPr>
        <a:xfrm xmlns:a="http://schemas.openxmlformats.org/drawingml/2006/main">
          <a:off x="3423845" y="1571678"/>
          <a:ext cx="598517" cy="4405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0.8122</cdr:x>
      <cdr:y>0.3737</cdr:y>
    </cdr:from>
    <cdr:to>
      <cdr:x>0.94532</cdr:x>
      <cdr:y>0.47107</cdr:y>
    </cdr:to>
    <cdr:sp macro="" textlink="">
      <cdr:nvSpPr>
        <cdr:cNvPr id="6" name="TextBox 5">
          <a:extLst xmlns:a="http://schemas.openxmlformats.org/drawingml/2006/main">
            <a:ext uri="{FF2B5EF4-FFF2-40B4-BE49-F238E27FC236}">
              <a16:creationId xmlns:a16="http://schemas.microsoft.com/office/drawing/2014/main" id="{F6AF755A-6460-D23C-38C0-A3CF74CD51F8}"/>
            </a:ext>
          </a:extLst>
        </cdr:cNvPr>
        <cdr:cNvSpPr txBox="1"/>
      </cdr:nvSpPr>
      <cdr:spPr>
        <a:xfrm xmlns:a="http://schemas.openxmlformats.org/drawingml/2006/main">
          <a:off x="3487151" y="1563364"/>
          <a:ext cx="571568" cy="4073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0.87817</cdr:x>
      <cdr:y>0.70481</cdr:y>
    </cdr:from>
    <cdr:to>
      <cdr:x>0.95992</cdr:x>
      <cdr:y>0.77038</cdr:y>
    </cdr:to>
    <cdr:sp macro="" textlink="">
      <cdr:nvSpPr>
        <cdr:cNvPr id="2" name="TextBox 1">
          <a:extLst xmlns:a="http://schemas.openxmlformats.org/drawingml/2006/main">
            <a:ext uri="{FF2B5EF4-FFF2-40B4-BE49-F238E27FC236}">
              <a16:creationId xmlns:a16="http://schemas.microsoft.com/office/drawing/2014/main" id="{48DB8F61-17B9-AEDB-585F-DDF36C0BECD0}"/>
            </a:ext>
          </a:extLst>
        </cdr:cNvPr>
        <cdr:cNvSpPr txBox="1"/>
      </cdr:nvSpPr>
      <cdr:spPr>
        <a:xfrm xmlns:a="http://schemas.openxmlformats.org/drawingml/2006/main">
          <a:off x="3571969" y="2948540"/>
          <a:ext cx="332509" cy="2743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p>
      </cdr:txBody>
    </cdr:sp>
  </cdr:relSizeAnchor>
  <cdr:relSizeAnchor xmlns:cdr="http://schemas.openxmlformats.org/drawingml/2006/chartDrawing">
    <cdr:from>
      <cdr:x>0.85954</cdr:x>
      <cdr:y>0.70679</cdr:y>
    </cdr:from>
    <cdr:to>
      <cdr:x>0.97932</cdr:x>
      <cdr:y>0.78429</cdr:y>
    </cdr:to>
    <cdr:sp macro="" textlink="">
      <cdr:nvSpPr>
        <cdr:cNvPr id="3" name="TextBox 2">
          <a:extLst xmlns:a="http://schemas.openxmlformats.org/drawingml/2006/main">
            <a:ext uri="{FF2B5EF4-FFF2-40B4-BE49-F238E27FC236}">
              <a16:creationId xmlns:a16="http://schemas.microsoft.com/office/drawing/2014/main" id="{47BC6AF7-D867-60FB-D1C8-1EFEB09B9E1C}"/>
            </a:ext>
          </a:extLst>
        </cdr:cNvPr>
        <cdr:cNvSpPr txBox="1"/>
      </cdr:nvSpPr>
      <cdr:spPr>
        <a:xfrm xmlns:a="http://schemas.openxmlformats.org/drawingml/2006/main">
          <a:off x="3496184" y="2956853"/>
          <a:ext cx="487227" cy="3241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0.85545</cdr:x>
      <cdr:y>0.70282</cdr:y>
    </cdr:from>
    <cdr:to>
      <cdr:x>0.97932</cdr:x>
      <cdr:y>0.76641</cdr:y>
    </cdr:to>
    <cdr:sp macro="" textlink="">
      <cdr:nvSpPr>
        <cdr:cNvPr id="4" name="TextBox 3">
          <a:extLst xmlns:a="http://schemas.openxmlformats.org/drawingml/2006/main">
            <a:ext uri="{FF2B5EF4-FFF2-40B4-BE49-F238E27FC236}">
              <a16:creationId xmlns:a16="http://schemas.microsoft.com/office/drawing/2014/main" id="{083BFCAD-0FA3-47AD-2E7B-75A2E5B57550}"/>
            </a:ext>
          </a:extLst>
        </cdr:cNvPr>
        <cdr:cNvSpPr txBox="1"/>
      </cdr:nvSpPr>
      <cdr:spPr>
        <a:xfrm xmlns:a="http://schemas.openxmlformats.org/drawingml/2006/main">
          <a:off x="3479561" y="2940227"/>
          <a:ext cx="503850" cy="2660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0.846</cdr:x>
      <cdr:y>0.72468</cdr:y>
    </cdr:from>
    <cdr:to>
      <cdr:x>0.96579</cdr:x>
      <cdr:y>0.80019</cdr:y>
    </cdr:to>
    <cdr:sp macro="" textlink="">
      <cdr:nvSpPr>
        <cdr:cNvPr id="5" name="TextBox 4">
          <a:extLst xmlns:a="http://schemas.openxmlformats.org/drawingml/2006/main">
            <a:ext uri="{FF2B5EF4-FFF2-40B4-BE49-F238E27FC236}">
              <a16:creationId xmlns:a16="http://schemas.microsoft.com/office/drawing/2014/main" id="{DE9CE191-928E-2347-FAC4-DA6FC349507C}"/>
            </a:ext>
          </a:extLst>
        </cdr:cNvPr>
        <cdr:cNvSpPr txBox="1"/>
      </cdr:nvSpPr>
      <cdr:spPr>
        <a:xfrm xmlns:a="http://schemas.openxmlformats.org/drawingml/2006/main">
          <a:off x="4055070" y="3031666"/>
          <a:ext cx="574156" cy="3158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0.76438</cdr:x>
      <cdr:y>0.72342</cdr:y>
    </cdr:from>
    <cdr:to>
      <cdr:x>0.89011</cdr:x>
      <cdr:y>0.80886</cdr:y>
    </cdr:to>
    <cdr:sp macro="" textlink="">
      <cdr:nvSpPr>
        <cdr:cNvPr id="6" name="TextBox 5">
          <a:extLst xmlns:a="http://schemas.openxmlformats.org/drawingml/2006/main">
            <a:ext uri="{FF2B5EF4-FFF2-40B4-BE49-F238E27FC236}">
              <a16:creationId xmlns:a16="http://schemas.microsoft.com/office/drawing/2014/main" id="{BB731EA8-D17B-3F9F-90BD-DE20DE5E95E5}"/>
            </a:ext>
          </a:extLst>
        </cdr:cNvPr>
        <cdr:cNvSpPr txBox="1"/>
      </cdr:nvSpPr>
      <cdr:spPr>
        <a:xfrm xmlns:a="http://schemas.openxmlformats.org/drawingml/2006/main">
          <a:off x="3663835" y="3026405"/>
          <a:ext cx="602635" cy="3574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0.77996</cdr:x>
      <cdr:y>0.71945</cdr:y>
    </cdr:from>
    <cdr:to>
      <cdr:x>0.97073</cdr:x>
      <cdr:y>0.79495</cdr:y>
    </cdr:to>
    <cdr:sp macro="" textlink="">
      <cdr:nvSpPr>
        <cdr:cNvPr id="7" name="TextBox 6">
          <a:extLst xmlns:a="http://schemas.openxmlformats.org/drawingml/2006/main">
            <a:ext uri="{FF2B5EF4-FFF2-40B4-BE49-F238E27FC236}">
              <a16:creationId xmlns:a16="http://schemas.microsoft.com/office/drawing/2014/main" id="{EACAD771-CCDC-87C7-71A0-B8BCDA549767}"/>
            </a:ext>
          </a:extLst>
        </cdr:cNvPr>
        <cdr:cNvSpPr txBox="1"/>
      </cdr:nvSpPr>
      <cdr:spPr>
        <a:xfrm xmlns:a="http://schemas.openxmlformats.org/drawingml/2006/main">
          <a:off x="3738543" y="3009779"/>
          <a:ext cx="914400" cy="3158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dirty="0">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E4A814A3-72E1-3943-BE42-D1C8BC611C72}" type="datetimeFigureOut">
              <a:rPr lang="en-US" smtClean="0"/>
              <a:t>8/23/2024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0CBADA2A-51FC-214B-B910-AF601010584B}" type="slidenum">
              <a:rPr lang="en-US" smtClean="0"/>
              <a:t>‹#›</a:t>
            </a:fld>
            <a:endParaRPr lang="en-US" dirty="0"/>
          </a:p>
        </p:txBody>
      </p:sp>
    </p:spTree>
    <p:extLst>
      <p:ext uri="{BB962C8B-B14F-4D97-AF65-F5344CB8AC3E}">
        <p14:creationId xmlns:p14="http://schemas.microsoft.com/office/powerpoint/2010/main" val="106895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B32FF2F6-54F4-7E49-B331-A0E2C7FEE461}" type="slidenum">
              <a:rPr lang="en-US">
                <a:solidFill>
                  <a:prstClr val="black"/>
                </a:solidFill>
                <a:latin typeface="Calibri" panose="020F0502020204030204"/>
              </a:rPr>
              <a:pPr defTabSz="924641">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11827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bd14137693_0_5:notes"/>
          <p:cNvSpPr>
            <a:spLocks noGrp="1" noRot="1" noChangeAspect="1"/>
          </p:cNvSpPr>
          <p:nvPr>
            <p:ph type="sldImg" idx="2"/>
          </p:nvPr>
        </p:nvSpPr>
        <p:spPr>
          <a:xfrm>
            <a:off x="500063" y="739775"/>
            <a:ext cx="6548437" cy="3683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bd14137693_0_5:notes"/>
          <p:cNvSpPr txBox="1">
            <a:spLocks noGrp="1"/>
          </p:cNvSpPr>
          <p:nvPr>
            <p:ph type="body" idx="1"/>
          </p:nvPr>
        </p:nvSpPr>
        <p:spPr>
          <a:xfrm>
            <a:off x="755016" y="4669905"/>
            <a:ext cx="6040123" cy="4424120"/>
          </a:xfrm>
          <a:prstGeom prst="rect">
            <a:avLst/>
          </a:prstGeom>
        </p:spPr>
        <p:txBody>
          <a:bodyPr spcFirstLastPara="1" wrap="square" lIns="99273" tIns="99273" rIns="99273" bIns="99273" anchor="t" anchorCtr="0">
            <a:noAutofit/>
          </a:bodyPr>
          <a:lstStyle/>
          <a:p>
            <a:endParaRPr dirty="0"/>
          </a:p>
        </p:txBody>
      </p:sp>
    </p:spTree>
    <p:extLst>
      <p:ext uri="{BB962C8B-B14F-4D97-AF65-F5344CB8AC3E}">
        <p14:creationId xmlns:p14="http://schemas.microsoft.com/office/powerpoint/2010/main" val="2548370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800"/>
              </a:spcAft>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ADA2A-51FC-214B-B910-AF60101058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568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ADA2A-51FC-214B-B910-AF60101058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921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ADA2A-51FC-214B-B910-AF60101058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540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bd14137693_0_5:notes"/>
          <p:cNvSpPr>
            <a:spLocks noGrp="1" noRot="1" noChangeAspect="1"/>
          </p:cNvSpPr>
          <p:nvPr>
            <p:ph type="sldImg" idx="2"/>
          </p:nvPr>
        </p:nvSpPr>
        <p:spPr>
          <a:xfrm>
            <a:off x="500063" y="739775"/>
            <a:ext cx="6548437" cy="3683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bd14137693_0_5:notes"/>
          <p:cNvSpPr txBox="1">
            <a:spLocks noGrp="1"/>
          </p:cNvSpPr>
          <p:nvPr>
            <p:ph type="body" idx="1"/>
          </p:nvPr>
        </p:nvSpPr>
        <p:spPr>
          <a:xfrm>
            <a:off x="755016" y="4669905"/>
            <a:ext cx="6040123" cy="4424120"/>
          </a:xfrm>
          <a:prstGeom prst="rect">
            <a:avLst/>
          </a:prstGeom>
        </p:spPr>
        <p:txBody>
          <a:bodyPr spcFirstLastPara="1" wrap="square" lIns="99273" tIns="99273" rIns="99273" bIns="99273" anchor="t" anchorCtr="0">
            <a:noAutofit/>
          </a:bodyPr>
          <a:lstStyle/>
          <a:p>
            <a:endParaRPr dirty="0"/>
          </a:p>
        </p:txBody>
      </p:sp>
    </p:spTree>
    <p:extLst>
      <p:ext uri="{BB962C8B-B14F-4D97-AF65-F5344CB8AC3E}">
        <p14:creationId xmlns:p14="http://schemas.microsoft.com/office/powerpoint/2010/main" val="2725211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bd14137693_0_5:notes"/>
          <p:cNvSpPr>
            <a:spLocks noGrp="1" noRot="1" noChangeAspect="1"/>
          </p:cNvSpPr>
          <p:nvPr>
            <p:ph type="sldImg" idx="2"/>
          </p:nvPr>
        </p:nvSpPr>
        <p:spPr>
          <a:xfrm>
            <a:off x="500063" y="739775"/>
            <a:ext cx="6548437" cy="3683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bd14137693_0_5:notes"/>
          <p:cNvSpPr txBox="1">
            <a:spLocks noGrp="1"/>
          </p:cNvSpPr>
          <p:nvPr>
            <p:ph type="body" idx="1"/>
          </p:nvPr>
        </p:nvSpPr>
        <p:spPr>
          <a:xfrm>
            <a:off x="755016" y="4669905"/>
            <a:ext cx="6040123" cy="4424120"/>
          </a:xfrm>
          <a:prstGeom prst="rect">
            <a:avLst/>
          </a:prstGeom>
        </p:spPr>
        <p:txBody>
          <a:bodyPr spcFirstLastPara="1" wrap="square" lIns="99273" tIns="99273" rIns="99273" bIns="99273" anchor="t" anchorCtr="0">
            <a:noAutofit/>
          </a:bodyPr>
          <a:lstStyle/>
          <a:p>
            <a:endParaRPr dirty="0"/>
          </a:p>
        </p:txBody>
      </p:sp>
    </p:spTree>
    <p:extLst>
      <p:ext uri="{BB962C8B-B14F-4D97-AF65-F5344CB8AC3E}">
        <p14:creationId xmlns:p14="http://schemas.microsoft.com/office/powerpoint/2010/main" val="405692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bd14137693_0_5:notes"/>
          <p:cNvSpPr>
            <a:spLocks noGrp="1" noRot="1" noChangeAspect="1"/>
          </p:cNvSpPr>
          <p:nvPr>
            <p:ph type="sldImg" idx="2"/>
          </p:nvPr>
        </p:nvSpPr>
        <p:spPr>
          <a:xfrm>
            <a:off x="500063" y="739775"/>
            <a:ext cx="6548437" cy="3683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bd14137693_0_5:notes"/>
          <p:cNvSpPr txBox="1">
            <a:spLocks noGrp="1"/>
          </p:cNvSpPr>
          <p:nvPr>
            <p:ph type="body" idx="1"/>
          </p:nvPr>
        </p:nvSpPr>
        <p:spPr>
          <a:xfrm>
            <a:off x="755016" y="4669905"/>
            <a:ext cx="6040123" cy="4424120"/>
          </a:xfrm>
          <a:prstGeom prst="rect">
            <a:avLst/>
          </a:prstGeom>
        </p:spPr>
        <p:txBody>
          <a:bodyPr spcFirstLastPara="1" wrap="square" lIns="99273" tIns="99273" rIns="99273" bIns="99273" anchor="t" anchorCtr="0">
            <a:noAutofit/>
          </a:bodyPr>
          <a:lstStyle/>
          <a:p>
            <a:endParaRPr dirty="0"/>
          </a:p>
        </p:txBody>
      </p:sp>
    </p:spTree>
    <p:extLst>
      <p:ext uri="{BB962C8B-B14F-4D97-AF65-F5344CB8AC3E}">
        <p14:creationId xmlns:p14="http://schemas.microsoft.com/office/powerpoint/2010/main" val="1150427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bd14137693_0_5:notes"/>
          <p:cNvSpPr>
            <a:spLocks noGrp="1" noRot="1" noChangeAspect="1"/>
          </p:cNvSpPr>
          <p:nvPr>
            <p:ph type="sldImg" idx="2"/>
          </p:nvPr>
        </p:nvSpPr>
        <p:spPr>
          <a:xfrm>
            <a:off x="500063" y="739775"/>
            <a:ext cx="6548437" cy="3683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bd14137693_0_5:notes"/>
          <p:cNvSpPr txBox="1">
            <a:spLocks noGrp="1"/>
          </p:cNvSpPr>
          <p:nvPr>
            <p:ph type="body" idx="1"/>
          </p:nvPr>
        </p:nvSpPr>
        <p:spPr>
          <a:xfrm>
            <a:off x="755016" y="4669905"/>
            <a:ext cx="6040123" cy="4424120"/>
          </a:xfrm>
          <a:prstGeom prst="rect">
            <a:avLst/>
          </a:prstGeom>
        </p:spPr>
        <p:txBody>
          <a:bodyPr spcFirstLastPara="1" wrap="square" lIns="99273" tIns="99273" rIns="99273" bIns="99273" anchor="t" anchorCtr="0">
            <a:noAutofit/>
          </a:bodyPr>
          <a:lstStyle/>
          <a:p>
            <a:endParaRPr dirty="0"/>
          </a:p>
        </p:txBody>
      </p:sp>
    </p:spTree>
    <p:extLst>
      <p:ext uri="{BB962C8B-B14F-4D97-AF65-F5344CB8AC3E}">
        <p14:creationId xmlns:p14="http://schemas.microsoft.com/office/powerpoint/2010/main" val="1224302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bd14137693_0_5:notes"/>
          <p:cNvSpPr>
            <a:spLocks noGrp="1" noRot="1" noChangeAspect="1"/>
          </p:cNvSpPr>
          <p:nvPr>
            <p:ph type="sldImg" idx="2"/>
          </p:nvPr>
        </p:nvSpPr>
        <p:spPr>
          <a:xfrm>
            <a:off x="500063" y="739775"/>
            <a:ext cx="6548437" cy="3683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bd14137693_0_5:notes"/>
          <p:cNvSpPr txBox="1">
            <a:spLocks noGrp="1"/>
          </p:cNvSpPr>
          <p:nvPr>
            <p:ph type="body" idx="1"/>
          </p:nvPr>
        </p:nvSpPr>
        <p:spPr>
          <a:xfrm>
            <a:off x="755016" y="4669905"/>
            <a:ext cx="6040123" cy="4424120"/>
          </a:xfrm>
          <a:prstGeom prst="rect">
            <a:avLst/>
          </a:prstGeom>
        </p:spPr>
        <p:txBody>
          <a:bodyPr spcFirstLastPara="1" wrap="square" lIns="99273" tIns="99273" rIns="99273" bIns="99273" anchor="t" anchorCtr="0">
            <a:noAutofit/>
          </a:bodyPr>
          <a:lstStyle/>
          <a:p>
            <a:endParaRPr dirty="0"/>
          </a:p>
        </p:txBody>
      </p:sp>
    </p:spTree>
    <p:extLst>
      <p:ext uri="{BB962C8B-B14F-4D97-AF65-F5344CB8AC3E}">
        <p14:creationId xmlns:p14="http://schemas.microsoft.com/office/powerpoint/2010/main" val="3895210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150" y="711200"/>
            <a:ext cx="7967663" cy="4481513"/>
          </a:xfrm>
        </p:spPr>
      </p:sp>
      <p:sp>
        <p:nvSpPr>
          <p:cNvPr id="3" name="Notes Placeholder 2"/>
          <p:cNvSpPr>
            <a:spLocks noGrp="1"/>
          </p:cNvSpPr>
          <p:nvPr>
            <p:ph type="body" idx="1"/>
          </p:nvPr>
        </p:nvSpPr>
        <p:spPr/>
        <p:txBody>
          <a:bodyPr/>
          <a:lstStyle/>
          <a:p>
            <a:pPr marL="111103">
              <a:spcAft>
                <a:spcPts val="2957"/>
              </a:spcAft>
              <a:buClr>
                <a:srgbClr val="6699FF"/>
              </a:buClr>
            </a:pPr>
            <a:r>
              <a:rPr lang="en-US" dirty="0"/>
              <a:t>Stress the importance of searching for the best solution and not winning a debate…</a:t>
            </a:r>
          </a:p>
          <a:p>
            <a:pPr marL="111103">
              <a:spcAft>
                <a:spcPts val="2957"/>
              </a:spcAft>
              <a:buClr>
                <a:srgbClr val="6699FF"/>
              </a:buClr>
            </a:pPr>
            <a:endParaRPr lang="en-US" dirty="0"/>
          </a:p>
          <a:p>
            <a:pPr marL="111103">
              <a:spcAft>
                <a:spcPts val="2957"/>
              </a:spcAft>
              <a:buClr>
                <a:srgbClr val="6699FF"/>
              </a:buClr>
            </a:pPr>
            <a:r>
              <a:rPr lang="en-US" dirty="0"/>
              <a:t>Strong relationships is the key to influencing others and personal growth</a:t>
            </a:r>
          </a:p>
        </p:txBody>
      </p:sp>
      <p:sp>
        <p:nvSpPr>
          <p:cNvPr id="4" name="Slide Number Placeholder 3"/>
          <p:cNvSpPr>
            <a:spLocks noGrp="1"/>
          </p:cNvSpPr>
          <p:nvPr>
            <p:ph type="sldNum" sz="quarter" idx="10"/>
          </p:nvPr>
        </p:nvSpPr>
        <p:spPr/>
        <p:txBody>
          <a:bodyPr/>
          <a:lstStyle/>
          <a:p>
            <a:pPr defTabSz="924641">
              <a:defRPr/>
            </a:pPr>
            <a:fld id="{F2CF4B60-2879-4305-BF04-DCD4CE4102BE}" type="slidenum">
              <a:rPr lang="en-US">
                <a:solidFill>
                  <a:prstClr val="black"/>
                </a:solidFill>
                <a:latin typeface="Calibri" panose="020F0502020204030204"/>
              </a:rPr>
              <a:pPr defTabSz="924641">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44604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https://m.media-amazon.com/images/I/61Uy4GVp-UL.jpg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AF14-2A8B-2147-92DD-9A1F8933E7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7959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Advantages of sharing cost…</a:t>
            </a:r>
          </a:p>
        </p:txBody>
      </p:sp>
      <p:sp>
        <p:nvSpPr>
          <p:cNvPr id="4" name="Slide Number Placeholder 3"/>
          <p:cNvSpPr>
            <a:spLocks noGrp="1"/>
          </p:cNvSpPr>
          <p:nvPr>
            <p:ph type="sldNum" sz="quarter" idx="5"/>
          </p:nvPr>
        </p:nvSpPr>
        <p:spPr/>
        <p:txBody>
          <a:bodyPr/>
          <a:lstStyle/>
          <a:p>
            <a:pPr defTabSz="924641">
              <a:defRPr/>
            </a:pPr>
            <a:fld id="{0CBADA2A-51FC-214B-B910-AF601010584B}" type="slidenum">
              <a:rPr lang="en-US">
                <a:solidFill>
                  <a:prstClr val="black"/>
                </a:solidFill>
                <a:latin typeface="Calibri" panose="020F0502020204030204"/>
              </a:rPr>
              <a:pPr defTabSz="924641">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25981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ADA2A-51FC-214B-B910-AF60101058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711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0CBADA2A-51FC-214B-B910-AF601010584B}" type="slidenum">
              <a:rPr lang="en-US">
                <a:solidFill>
                  <a:prstClr val="black"/>
                </a:solidFill>
                <a:latin typeface="Calibri" panose="020F0502020204030204"/>
              </a:rPr>
              <a:pPr defTabSz="924641">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69096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bd14137693_0_5:notes"/>
          <p:cNvSpPr>
            <a:spLocks noGrp="1" noRot="1" noChangeAspect="1"/>
          </p:cNvSpPr>
          <p:nvPr>
            <p:ph type="sldImg" idx="2"/>
          </p:nvPr>
        </p:nvSpPr>
        <p:spPr>
          <a:xfrm>
            <a:off x="500063" y="739775"/>
            <a:ext cx="6548437" cy="3683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bd14137693_0_5:notes"/>
          <p:cNvSpPr txBox="1">
            <a:spLocks noGrp="1"/>
          </p:cNvSpPr>
          <p:nvPr>
            <p:ph type="body" idx="1"/>
          </p:nvPr>
        </p:nvSpPr>
        <p:spPr>
          <a:xfrm>
            <a:off x="755016" y="4669905"/>
            <a:ext cx="6040123" cy="4424120"/>
          </a:xfrm>
          <a:prstGeom prst="rect">
            <a:avLst/>
          </a:prstGeom>
        </p:spPr>
        <p:txBody>
          <a:bodyPr spcFirstLastPara="1" wrap="square" lIns="99273" tIns="99273" rIns="99273" bIns="99273" anchor="t" anchorCtr="0">
            <a:noAutofit/>
          </a:bodyPr>
          <a:lstStyle/>
          <a:p>
            <a:endParaRPr dirty="0"/>
          </a:p>
        </p:txBody>
      </p:sp>
    </p:spTree>
    <p:extLst>
      <p:ext uri="{BB962C8B-B14F-4D97-AF65-F5344CB8AC3E}">
        <p14:creationId xmlns:p14="http://schemas.microsoft.com/office/powerpoint/2010/main" val="370136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568325" lvl="1" indent="-225425">
              <a:spcBef>
                <a:spcPts val="0"/>
              </a:spcBef>
              <a:spcAft>
                <a:spcPts val="600"/>
              </a:spcAft>
              <a:buSzPct val="80000"/>
              <a:buFont typeface="Courier New" panose="02070309020205020404" pitchFamily="49" charset="0"/>
              <a:buChar char="o"/>
            </a:pPr>
            <a:r>
              <a:rPr lang="en-US" dirty="0">
                <a:latin typeface="+mn-lt"/>
              </a:rPr>
              <a:t>RESAP Culture Index</a:t>
            </a:r>
          </a:p>
          <a:p>
            <a:pPr marL="568325" lvl="1" indent="-225425">
              <a:spcBef>
                <a:spcPts val="0"/>
              </a:spcBef>
              <a:spcAft>
                <a:spcPts val="600"/>
              </a:spcAft>
              <a:buSzPct val="80000"/>
              <a:buFont typeface="Courier New" panose="02070309020205020404" pitchFamily="49" charset="0"/>
              <a:buChar char="o"/>
            </a:pPr>
            <a:r>
              <a:rPr lang="en-US" dirty="0">
                <a:latin typeface="+mn-lt"/>
              </a:rPr>
              <a:t>Broadband safety</a:t>
            </a:r>
          </a:p>
          <a:p>
            <a:pPr marL="568325" lvl="1" indent="-225425">
              <a:spcBef>
                <a:spcPts val="0"/>
              </a:spcBef>
              <a:spcAft>
                <a:spcPts val="1200"/>
              </a:spcAft>
              <a:buSzPct val="80000"/>
              <a:buFont typeface="Courier New" panose="02070309020205020404" pitchFamily="49" charset="0"/>
              <a:buChar char="o"/>
            </a:pPr>
            <a:r>
              <a:rPr lang="en-US" dirty="0">
                <a:latin typeface="+mn-lt"/>
              </a:rPr>
              <a:t>Co-op safety performance at a statewide level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A1817-39A9-46F5-8E75-40D29EDA29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215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 y="720725"/>
            <a:ext cx="8064500" cy="4537075"/>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itchFamily="34" charset="0"/>
                <a:ea typeface="+mn-ea"/>
                <a:cs typeface="+mn-cs"/>
              </a:rPr>
              <a:t>Leadership &gt; drives culture &gt; culture drives behavior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CF4B60-2879-4305-BF04-DCD4CE4102BE}"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7461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10323" y="2014539"/>
            <a:ext cx="9144000" cy="2100263"/>
          </a:xfrm>
        </p:spPr>
        <p:txBody>
          <a:bodyPr lIns="0" tIns="0" rIns="0" anchor="b" anchorCtr="0"/>
          <a:lstStyle>
            <a:lvl1pPr algn="r">
              <a:defRPr sz="4500"/>
            </a:lvl1pPr>
          </a:lstStyle>
          <a:p>
            <a:r>
              <a:rPr lang="en-US" dirty="0"/>
              <a:t>Click to edit Title</a:t>
            </a:r>
          </a:p>
        </p:txBody>
      </p:sp>
      <p:sp>
        <p:nvSpPr>
          <p:cNvPr id="3" name="Subtitle 2"/>
          <p:cNvSpPr>
            <a:spLocks noGrp="1"/>
          </p:cNvSpPr>
          <p:nvPr>
            <p:ph type="subTitle" idx="1" hasCustomPrompt="1"/>
          </p:nvPr>
        </p:nvSpPr>
        <p:spPr>
          <a:xfrm>
            <a:off x="2410323" y="4212191"/>
            <a:ext cx="9144000" cy="1045608"/>
          </a:xfrm>
        </p:spPr>
        <p:txBody>
          <a:bodyPr lIns="0" tIns="0" rIns="0" bIns="0">
            <a:normAutofit/>
          </a:bodyPr>
          <a:lstStyle>
            <a:lvl1pPr marL="0" indent="0" algn="r">
              <a:buNone/>
              <a:defRPr sz="1650" b="0" i="0">
                <a:solidFill>
                  <a:schemeClr val="bg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4" name="Date Placeholder 3"/>
          <p:cNvSpPr>
            <a:spLocks noGrp="1"/>
          </p:cNvSpPr>
          <p:nvPr>
            <p:ph type="dt" sz="half" idx="10"/>
          </p:nvPr>
        </p:nvSpPr>
        <p:spPr>
          <a:xfrm>
            <a:off x="9701712" y="6243322"/>
            <a:ext cx="1852611" cy="365125"/>
          </a:xfrm>
          <a:prstGeom prst="rect">
            <a:avLst/>
          </a:prstGeom>
        </p:spPr>
        <p:txBody>
          <a:bodyPr/>
          <a:lstStyle/>
          <a:p>
            <a:fld id="{8F205B49-6B55-8648-B204-2004A0C66CA2}" type="datetime4">
              <a:rPr lang="en-US" smtClean="0"/>
              <a:t>August 23, 2024</a:t>
            </a:fld>
            <a:endParaRPr lang="en-US" dirty="0"/>
          </a:p>
        </p:txBody>
      </p:sp>
      <p:sp>
        <p:nvSpPr>
          <p:cNvPr id="8" name="Text Placeholder 7"/>
          <p:cNvSpPr>
            <a:spLocks noGrp="1"/>
          </p:cNvSpPr>
          <p:nvPr>
            <p:ph type="body" sz="quarter" idx="11" hasCustomPrompt="1"/>
          </p:nvPr>
        </p:nvSpPr>
        <p:spPr>
          <a:xfrm>
            <a:off x="4515349" y="342901"/>
            <a:ext cx="7038975" cy="573087"/>
          </a:xfrm>
        </p:spPr>
        <p:txBody>
          <a:bodyPr rIns="0"/>
          <a:lstStyle>
            <a:lvl1pPr marL="0" indent="0" algn="r">
              <a:buFontTx/>
              <a:buNone/>
              <a:defRPr b="0" i="0">
                <a:solidFill>
                  <a:schemeClr val="bg1"/>
                </a:solidFill>
                <a:latin typeface="Arial" charset="0"/>
                <a:ea typeface="Arial" charset="0"/>
                <a:cs typeface="Arial" charset="0"/>
              </a:defRPr>
            </a:lvl1pPr>
            <a:lvl2pPr marL="342900" indent="0" algn="r">
              <a:buFontTx/>
              <a:buNone/>
              <a:defRPr b="0" i="0">
                <a:solidFill>
                  <a:schemeClr val="bg1"/>
                </a:solidFill>
                <a:latin typeface="Arial" charset="0"/>
                <a:ea typeface="Arial" charset="0"/>
                <a:cs typeface="Arial" charset="0"/>
              </a:defRPr>
            </a:lvl2pPr>
            <a:lvl3pPr marL="685800" indent="0" algn="r">
              <a:buFontTx/>
              <a:buNone/>
              <a:defRPr/>
            </a:lvl3pPr>
            <a:lvl4pPr marL="1028700" indent="0" algn="r">
              <a:buFontTx/>
              <a:buNone/>
              <a:defRPr/>
            </a:lvl4pPr>
            <a:lvl5pPr marL="1371600" indent="0" algn="r">
              <a:buFontTx/>
              <a:buNone/>
              <a:defRPr/>
            </a:lvl5pPr>
          </a:lstStyle>
          <a:p>
            <a:pPr lvl="0"/>
            <a:r>
              <a:rPr lang="en-US" dirty="0"/>
              <a:t>Click to edit Report Title</a:t>
            </a:r>
          </a:p>
        </p:txBody>
      </p:sp>
      <p:sp>
        <p:nvSpPr>
          <p:cNvPr id="6" name="Text Placeholder 5"/>
          <p:cNvSpPr>
            <a:spLocks noGrp="1"/>
          </p:cNvSpPr>
          <p:nvPr>
            <p:ph type="body" sz="quarter" idx="13" hasCustomPrompt="1"/>
          </p:nvPr>
        </p:nvSpPr>
        <p:spPr>
          <a:xfrm>
            <a:off x="2410323" y="5922647"/>
            <a:ext cx="9144000" cy="320675"/>
          </a:xfrm>
        </p:spPr>
        <p:txBody>
          <a:bodyPr tIns="0" rIns="0" bIns="0" anchor="b" anchorCtr="0">
            <a:noAutofit/>
          </a:bodyPr>
          <a:lstStyle>
            <a:lvl1pPr marL="0" indent="0" algn="r">
              <a:buFontTx/>
              <a:buNone/>
              <a:defRPr sz="1350" b="0" i="0">
                <a:latin typeface="Arial" charset="0"/>
                <a:ea typeface="Arial" charset="0"/>
                <a:cs typeface="Arial" charset="0"/>
              </a:defRPr>
            </a:lvl1pPr>
          </a:lstStyle>
          <a:p>
            <a:pPr lvl="0"/>
            <a:r>
              <a:rPr lang="en-US" dirty="0"/>
              <a:t>Click to edit Name</a:t>
            </a:r>
          </a:p>
        </p:txBody>
      </p:sp>
    </p:spTree>
    <p:extLst>
      <p:ext uri="{BB962C8B-B14F-4D97-AF65-F5344CB8AC3E}">
        <p14:creationId xmlns:p14="http://schemas.microsoft.com/office/powerpoint/2010/main" val="2740141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7"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6" name="Straight Connector 5">
            <a:extLst>
              <a:ext uri="{FF2B5EF4-FFF2-40B4-BE49-F238E27FC236}">
                <a16:creationId xmlns:a16="http://schemas.microsoft.com/office/drawing/2014/main" id="{660E0C96-B320-40B9-8243-B24D6FE194C1}"/>
              </a:ext>
            </a:extLst>
          </p:cNvPr>
          <p:cNvCxnSpPr/>
          <p:nvPr userDrawn="1"/>
        </p:nvCxnSpPr>
        <p:spPr>
          <a:xfrm>
            <a:off x="637563" y="1047750"/>
            <a:ext cx="10945368" cy="0"/>
          </a:xfrm>
          <a:prstGeom prst="line">
            <a:avLst/>
          </a:prstGeom>
          <a:ln w="28575">
            <a:solidFill>
              <a:srgbClr val="068B5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F994ABE-5618-42FE-A2F0-B898318572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13914554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52700" y="2014539"/>
            <a:ext cx="9144000" cy="2100263"/>
          </a:xfrm>
        </p:spPr>
        <p:txBody>
          <a:bodyPr lIns="0" tIns="0" rIns="0" anchor="b" anchorCtr="0"/>
          <a:lstStyle>
            <a:lvl1pPr algn="r">
              <a:defRPr sz="4500"/>
            </a:lvl1pPr>
          </a:lstStyle>
          <a:p>
            <a:r>
              <a:rPr lang="en-US" dirty="0"/>
              <a:t>Click to edit Title</a:t>
            </a:r>
          </a:p>
        </p:txBody>
      </p:sp>
      <p:sp>
        <p:nvSpPr>
          <p:cNvPr id="3" name="Subtitle 2"/>
          <p:cNvSpPr>
            <a:spLocks noGrp="1"/>
          </p:cNvSpPr>
          <p:nvPr>
            <p:ph type="subTitle" idx="1" hasCustomPrompt="1"/>
          </p:nvPr>
        </p:nvSpPr>
        <p:spPr>
          <a:xfrm>
            <a:off x="2552700" y="4212191"/>
            <a:ext cx="9144000" cy="1045608"/>
          </a:xfrm>
        </p:spPr>
        <p:txBody>
          <a:bodyPr lIns="0" tIns="0" rIns="0" bIns="0">
            <a:normAutofit/>
          </a:bodyPr>
          <a:lstStyle>
            <a:lvl1pPr marL="0" indent="0" algn="r">
              <a:buNone/>
              <a:defRPr sz="1650" b="0" i="0">
                <a:solidFill>
                  <a:schemeClr val="bg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8" name="Text Placeholder 7"/>
          <p:cNvSpPr>
            <a:spLocks noGrp="1"/>
          </p:cNvSpPr>
          <p:nvPr>
            <p:ph type="body" sz="quarter" idx="11" hasCustomPrompt="1"/>
          </p:nvPr>
        </p:nvSpPr>
        <p:spPr>
          <a:xfrm>
            <a:off x="4657726" y="342901"/>
            <a:ext cx="7038975" cy="573087"/>
          </a:xfrm>
        </p:spPr>
        <p:txBody>
          <a:bodyPr rIns="0"/>
          <a:lstStyle>
            <a:lvl1pPr marL="0" indent="0" algn="r">
              <a:buFontTx/>
              <a:buNone/>
              <a:defRPr b="0" i="0">
                <a:solidFill>
                  <a:schemeClr val="bg1"/>
                </a:solidFill>
                <a:latin typeface="Arial" charset="0"/>
                <a:ea typeface="Arial" charset="0"/>
                <a:cs typeface="Arial" charset="0"/>
              </a:defRPr>
            </a:lvl1pPr>
            <a:lvl2pPr marL="342900" indent="0" algn="r">
              <a:buFontTx/>
              <a:buNone/>
              <a:defRPr b="0" i="0">
                <a:solidFill>
                  <a:schemeClr val="bg1"/>
                </a:solidFill>
                <a:latin typeface="Arial" charset="0"/>
                <a:ea typeface="Arial" charset="0"/>
                <a:cs typeface="Arial" charset="0"/>
              </a:defRPr>
            </a:lvl2pPr>
            <a:lvl3pPr marL="685800" indent="0" algn="r">
              <a:buFontTx/>
              <a:buNone/>
              <a:defRPr/>
            </a:lvl3pPr>
            <a:lvl4pPr marL="1028700" indent="0" algn="r">
              <a:buFontTx/>
              <a:buNone/>
              <a:defRPr/>
            </a:lvl4pPr>
            <a:lvl5pPr marL="1371600" indent="0" algn="r">
              <a:buFontTx/>
              <a:buNone/>
              <a:defRPr/>
            </a:lvl5pPr>
          </a:lstStyle>
          <a:p>
            <a:pPr lvl="0"/>
            <a:r>
              <a:rPr lang="en-US" dirty="0"/>
              <a:t>Click to edit Report Title</a:t>
            </a:r>
          </a:p>
        </p:txBody>
      </p:sp>
      <p:sp>
        <p:nvSpPr>
          <p:cNvPr id="6" name="Text Placeholder 5"/>
          <p:cNvSpPr>
            <a:spLocks noGrp="1"/>
          </p:cNvSpPr>
          <p:nvPr>
            <p:ph type="body" sz="quarter" idx="13" hasCustomPrompt="1"/>
          </p:nvPr>
        </p:nvSpPr>
        <p:spPr>
          <a:xfrm>
            <a:off x="2552701" y="5922647"/>
            <a:ext cx="9144000" cy="320675"/>
          </a:xfrm>
        </p:spPr>
        <p:txBody>
          <a:bodyPr tIns="0" rIns="0" bIns="0" anchor="b" anchorCtr="0">
            <a:noAutofit/>
          </a:bodyPr>
          <a:lstStyle>
            <a:lvl1pPr marL="0" indent="0" algn="r">
              <a:buFontTx/>
              <a:buNone/>
              <a:defRPr sz="1350" b="0" i="0">
                <a:latin typeface="Arial" charset="0"/>
                <a:ea typeface="Arial" charset="0"/>
                <a:cs typeface="Arial" charset="0"/>
              </a:defRPr>
            </a:lvl1pPr>
          </a:lstStyle>
          <a:p>
            <a:pPr lvl="0"/>
            <a:r>
              <a:rPr lang="en-US" dirty="0"/>
              <a:t>Click to edit Name</a:t>
            </a:r>
          </a:p>
        </p:txBody>
      </p:sp>
      <p:sp>
        <p:nvSpPr>
          <p:cNvPr id="7" name="Text Placeholder 5"/>
          <p:cNvSpPr>
            <a:spLocks noGrp="1"/>
          </p:cNvSpPr>
          <p:nvPr>
            <p:ph type="body" sz="quarter" idx="14" hasCustomPrompt="1"/>
          </p:nvPr>
        </p:nvSpPr>
        <p:spPr>
          <a:xfrm>
            <a:off x="2552700" y="6243322"/>
            <a:ext cx="9144000" cy="320675"/>
          </a:xfrm>
        </p:spPr>
        <p:txBody>
          <a:bodyPr tIns="0" rIns="0" bIns="0" anchor="b" anchorCtr="0">
            <a:noAutofit/>
          </a:bodyPr>
          <a:lstStyle>
            <a:lvl1pPr marL="0" indent="0" algn="r">
              <a:buFontTx/>
              <a:buNone/>
              <a:defRPr sz="1350" b="0" i="0">
                <a:solidFill>
                  <a:schemeClr val="tx1">
                    <a:lumMod val="50000"/>
                    <a:lumOff val="50000"/>
                  </a:schemeClr>
                </a:solidFill>
                <a:latin typeface="Arial" charset="0"/>
                <a:ea typeface="Arial" charset="0"/>
                <a:cs typeface="Arial" charset="0"/>
              </a:defRPr>
            </a:lvl1pPr>
          </a:lstStyle>
          <a:p>
            <a:pPr lvl="0"/>
            <a:r>
              <a:rPr lang="en-US" dirty="0"/>
              <a:t>Click to edit Date (Month Day, Year)</a:t>
            </a:r>
          </a:p>
        </p:txBody>
      </p:sp>
    </p:spTree>
    <p:extLst>
      <p:ext uri="{BB962C8B-B14F-4D97-AF65-F5344CB8AC3E}">
        <p14:creationId xmlns:p14="http://schemas.microsoft.com/office/powerpoint/2010/main" val="41767794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3569" y="136527"/>
            <a:ext cx="10944225" cy="792163"/>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11" name="Content Placeholder 2"/>
          <p:cNvSpPr>
            <a:spLocks noGrp="1"/>
          </p:cNvSpPr>
          <p:nvPr>
            <p:ph idx="1"/>
          </p:nvPr>
        </p:nvSpPr>
        <p:spPr>
          <a:xfrm>
            <a:off x="612742" y="2185988"/>
            <a:ext cx="10945879"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idx="13" hasCustomPrompt="1"/>
          </p:nvPr>
        </p:nvSpPr>
        <p:spPr>
          <a:xfrm>
            <a:off x="613568" y="1504157"/>
            <a:ext cx="10944224"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Tree>
    <p:extLst>
      <p:ext uri="{BB962C8B-B14F-4D97-AF65-F5344CB8AC3E}">
        <p14:creationId xmlns:p14="http://schemas.microsoft.com/office/powerpoint/2010/main" val="11497867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14365" y="1458912"/>
            <a:ext cx="5383212"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614365" y="2157413"/>
            <a:ext cx="53832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2" y="1458912"/>
            <a:ext cx="5387977"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6170612" y="2157413"/>
            <a:ext cx="53879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14364" y="136527"/>
            <a:ext cx="10944224" cy="792163"/>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Tree>
    <p:extLst>
      <p:ext uri="{BB962C8B-B14F-4D97-AF65-F5344CB8AC3E}">
        <p14:creationId xmlns:p14="http://schemas.microsoft.com/office/powerpoint/2010/main" val="24590026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22870069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4365" y="136527"/>
            <a:ext cx="10944225" cy="792163"/>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idx="1"/>
          </p:nvPr>
        </p:nvSpPr>
        <p:spPr>
          <a:xfrm>
            <a:off x="612742" y="2185988"/>
            <a:ext cx="10945879"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3" hasCustomPrompt="1"/>
          </p:nvPr>
        </p:nvSpPr>
        <p:spPr>
          <a:xfrm>
            <a:off x="614364" y="1504157"/>
            <a:ext cx="10944224"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Tree>
    <p:extLst>
      <p:ext uri="{BB962C8B-B14F-4D97-AF65-F5344CB8AC3E}">
        <p14:creationId xmlns:p14="http://schemas.microsoft.com/office/powerpoint/2010/main" val="16114536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14365" y="1458912"/>
            <a:ext cx="5383212"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614365" y="2157413"/>
            <a:ext cx="53832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2" y="1458912"/>
            <a:ext cx="5387977"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6170612" y="2157413"/>
            <a:ext cx="53879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14364" y="136527"/>
            <a:ext cx="10944224" cy="792163"/>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Tree>
    <p:extLst>
      <p:ext uri="{BB962C8B-B14F-4D97-AF65-F5344CB8AC3E}">
        <p14:creationId xmlns:p14="http://schemas.microsoft.com/office/powerpoint/2010/main" val="5513966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Tree>
    <p:extLst>
      <p:ext uri="{BB962C8B-B14F-4D97-AF65-F5344CB8AC3E}">
        <p14:creationId xmlns:p14="http://schemas.microsoft.com/office/powerpoint/2010/main" val="39362712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45" b="1" i="0">
                <a:solidFill>
                  <a:srgbClr val="FCAF17"/>
                </a:solidFill>
                <a:latin typeface="Gotham"/>
                <a:cs typeface="Gotha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8/23/2024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5920827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10322" y="2014537"/>
            <a:ext cx="9144000" cy="2100263"/>
          </a:xfrm>
        </p:spPr>
        <p:txBody>
          <a:bodyPr lIns="0" tIns="0" rIns="0" anchor="b" anchorCtr="0"/>
          <a:lstStyle>
            <a:lvl1pPr algn="r">
              <a:defRPr sz="6000"/>
            </a:lvl1pPr>
          </a:lstStyle>
          <a:p>
            <a:r>
              <a:rPr lang="en-US" dirty="0"/>
              <a:t>Click to edit Title</a:t>
            </a:r>
          </a:p>
        </p:txBody>
      </p:sp>
      <p:sp>
        <p:nvSpPr>
          <p:cNvPr id="3" name="Subtitle 2"/>
          <p:cNvSpPr>
            <a:spLocks noGrp="1"/>
          </p:cNvSpPr>
          <p:nvPr>
            <p:ph type="subTitle" idx="1" hasCustomPrompt="1"/>
          </p:nvPr>
        </p:nvSpPr>
        <p:spPr>
          <a:xfrm>
            <a:off x="2410322" y="4212191"/>
            <a:ext cx="9144000" cy="1045608"/>
          </a:xfrm>
        </p:spPr>
        <p:txBody>
          <a:bodyPr lIns="0" tIns="0" rIns="0" bIns="0">
            <a:normAutofit/>
          </a:bodyPr>
          <a:lstStyle>
            <a:lvl1pPr marL="0" indent="0" algn="r">
              <a:buNone/>
              <a:defRPr sz="22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4" name="Date Placeholder 3"/>
          <p:cNvSpPr>
            <a:spLocks noGrp="1"/>
          </p:cNvSpPr>
          <p:nvPr>
            <p:ph type="dt" sz="half" idx="10"/>
          </p:nvPr>
        </p:nvSpPr>
        <p:spPr>
          <a:xfrm>
            <a:off x="9701711" y="6243320"/>
            <a:ext cx="1852611" cy="365125"/>
          </a:xfrm>
          <a:prstGeom prst="rect">
            <a:avLst/>
          </a:prstGeom>
        </p:spPr>
        <p:txBody>
          <a:bodyPr/>
          <a:lstStyle/>
          <a:p>
            <a:fld id="{F7F515D2-5868-4747-B471-F88115903A2F}" type="datetime1">
              <a:rPr lang="en-US" smtClean="0"/>
              <a:t>8/23/2024</a:t>
            </a:fld>
            <a:endParaRPr lang="en-US" dirty="0"/>
          </a:p>
        </p:txBody>
      </p:sp>
      <p:sp>
        <p:nvSpPr>
          <p:cNvPr id="8" name="Text Placeholder 7"/>
          <p:cNvSpPr>
            <a:spLocks noGrp="1"/>
          </p:cNvSpPr>
          <p:nvPr>
            <p:ph type="body" sz="quarter" idx="11" hasCustomPrompt="1"/>
          </p:nvPr>
        </p:nvSpPr>
        <p:spPr>
          <a:xfrm>
            <a:off x="4515347" y="342899"/>
            <a:ext cx="7038975" cy="573087"/>
          </a:xfrm>
        </p:spPr>
        <p:txBody>
          <a:bodyPr rIns="0"/>
          <a:lstStyle>
            <a:lvl1pPr marL="0" indent="0" algn="r">
              <a:buFontTx/>
              <a:buNone/>
              <a:defRPr b="0" i="0">
                <a:solidFill>
                  <a:schemeClr val="bg1"/>
                </a:solidFill>
                <a:latin typeface="Arial" charset="0"/>
                <a:ea typeface="Arial" charset="0"/>
                <a:cs typeface="Arial" charset="0"/>
              </a:defRPr>
            </a:lvl1pPr>
            <a:lvl2pPr marL="457200" indent="0" algn="r">
              <a:buFontTx/>
              <a:buNone/>
              <a:defRPr b="0" i="0">
                <a:solidFill>
                  <a:schemeClr val="bg1"/>
                </a:solidFill>
                <a:latin typeface="Arial" charset="0"/>
                <a:ea typeface="Arial" charset="0"/>
                <a:cs typeface="Arial" charset="0"/>
              </a:defRPr>
            </a:lvl2pPr>
            <a:lvl3pPr marL="914400" indent="0" algn="r">
              <a:buFontTx/>
              <a:buNone/>
              <a:defRPr/>
            </a:lvl3pPr>
            <a:lvl4pPr marL="1371600" indent="0" algn="r">
              <a:buFontTx/>
              <a:buNone/>
              <a:defRPr/>
            </a:lvl4pPr>
            <a:lvl5pPr marL="1828800" indent="0" algn="r">
              <a:buFontTx/>
              <a:buNone/>
              <a:defRPr/>
            </a:lvl5pPr>
          </a:lstStyle>
          <a:p>
            <a:pPr lvl="0"/>
            <a:r>
              <a:rPr lang="en-US" dirty="0"/>
              <a:t>Click to edit Report Title</a:t>
            </a:r>
          </a:p>
        </p:txBody>
      </p:sp>
      <p:sp>
        <p:nvSpPr>
          <p:cNvPr id="6" name="Text Placeholder 5"/>
          <p:cNvSpPr>
            <a:spLocks noGrp="1"/>
          </p:cNvSpPr>
          <p:nvPr>
            <p:ph type="body" sz="quarter" idx="13" hasCustomPrompt="1"/>
          </p:nvPr>
        </p:nvSpPr>
        <p:spPr>
          <a:xfrm>
            <a:off x="2410322" y="5922645"/>
            <a:ext cx="9144000" cy="320675"/>
          </a:xfrm>
        </p:spPr>
        <p:txBody>
          <a:bodyPr tIns="0" rIns="0" bIns="0" anchor="b" anchorCtr="0">
            <a:noAutofit/>
          </a:bodyPr>
          <a:lstStyle>
            <a:lvl1pPr marL="0" indent="0" algn="r">
              <a:buFontTx/>
              <a:buNone/>
              <a:defRPr sz="1800" b="0" i="0">
                <a:latin typeface="Arial" charset="0"/>
                <a:ea typeface="Arial" charset="0"/>
                <a:cs typeface="Arial" charset="0"/>
              </a:defRPr>
            </a:lvl1pPr>
          </a:lstStyle>
          <a:p>
            <a:pPr lvl="0"/>
            <a:r>
              <a:rPr lang="en-US" dirty="0"/>
              <a:t>Click to edit Name</a:t>
            </a:r>
          </a:p>
        </p:txBody>
      </p:sp>
    </p:spTree>
    <p:extLst>
      <p:ext uri="{BB962C8B-B14F-4D97-AF65-F5344CB8AC3E}">
        <p14:creationId xmlns:p14="http://schemas.microsoft.com/office/powerpoint/2010/main" val="9867268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40080" y="0"/>
            <a:ext cx="11013047" cy="1051560"/>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11" name="Content Placeholder 2"/>
          <p:cNvSpPr>
            <a:spLocks noGrp="1"/>
          </p:cNvSpPr>
          <p:nvPr>
            <p:ph idx="1"/>
          </p:nvPr>
        </p:nvSpPr>
        <p:spPr>
          <a:xfrm>
            <a:off x="640080" y="2009774"/>
            <a:ext cx="11014710" cy="371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idx="13" hasCustomPrompt="1"/>
          </p:nvPr>
        </p:nvSpPr>
        <p:spPr>
          <a:xfrm>
            <a:off x="640080" y="1370807"/>
            <a:ext cx="11013046" cy="476250"/>
          </a:xfrm>
        </p:spPr>
        <p:txBody>
          <a:bodyPr anchor="b">
            <a:normAutofit/>
          </a:bodyPr>
          <a:lstStyle>
            <a:lvl1pPr marL="0" indent="0">
              <a:buNone/>
              <a:defRPr sz="2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15" name="Date Placeholder 3"/>
          <p:cNvSpPr>
            <a:spLocks noGrp="1"/>
          </p:cNvSpPr>
          <p:nvPr>
            <p:ph type="dt" sz="half" idx="2"/>
          </p:nvPr>
        </p:nvSpPr>
        <p:spPr>
          <a:xfrm>
            <a:off x="9061704" y="6199632"/>
            <a:ext cx="1863468" cy="365125"/>
          </a:xfrm>
          <a:prstGeom prst="rect">
            <a:avLst/>
          </a:prstGeom>
        </p:spPr>
        <p:txBody>
          <a:bodyPr vert="horz" lIns="91440" tIns="45720" rIns="0" bIns="45720" rtlCol="0" anchor="ctr"/>
          <a:lstStyle>
            <a:lvl1pPr algn="r">
              <a:defRPr sz="1200">
                <a:solidFill>
                  <a:schemeClr val="tx1">
                    <a:tint val="75000"/>
                  </a:schemeClr>
                </a:solidFill>
                <a:latin typeface="Arial" charset="0"/>
                <a:ea typeface="Arial" charset="0"/>
                <a:cs typeface="Arial" charset="0"/>
              </a:defRPr>
            </a:lvl1pPr>
          </a:lstStyle>
          <a:p>
            <a:fld id="{6449D320-0254-4503-B12E-8EC077246997}" type="datetime1">
              <a:rPr lang="en-US" smtClean="0"/>
              <a:t>8/23/2024</a:t>
            </a:fld>
            <a:endParaRPr lang="en-US" dirty="0"/>
          </a:p>
        </p:txBody>
      </p:sp>
      <p:sp>
        <p:nvSpPr>
          <p:cNvPr id="16" name="Slide Number Placeholder 3"/>
          <p:cNvSpPr>
            <a:spLocks noGrp="1"/>
          </p:cNvSpPr>
          <p:nvPr>
            <p:ph type="sldNum" sz="quarter" idx="4"/>
          </p:nvPr>
        </p:nvSpPr>
        <p:spPr>
          <a:xfrm>
            <a:off x="10946852" y="6199632"/>
            <a:ext cx="855572" cy="365125"/>
          </a:xfrm>
          <a:prstGeom prst="rect">
            <a:avLst/>
          </a:prstGeom>
        </p:spPr>
        <p:txBody>
          <a:bodyPr lIns="45720" anchor="ctr" anchorCtr="0"/>
          <a:lstStyle>
            <a:lvl1pPr algn="l">
              <a:defRPr sz="12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354394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7"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7" name="Picture 6">
            <a:extLst>
              <a:ext uri="{FF2B5EF4-FFF2-40B4-BE49-F238E27FC236}">
                <a16:creationId xmlns:a16="http://schemas.microsoft.com/office/drawing/2014/main" id="{DF994ABE-5618-42FE-A2F0-B898318572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40080" y="1373187"/>
            <a:ext cx="5383212"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4" name="Content Placeholder 3"/>
          <p:cNvSpPr>
            <a:spLocks noGrp="1"/>
          </p:cNvSpPr>
          <p:nvPr>
            <p:ph sz="half" idx="2"/>
          </p:nvPr>
        </p:nvSpPr>
        <p:spPr>
          <a:xfrm>
            <a:off x="640080" y="2071688"/>
            <a:ext cx="53832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0" y="1373187"/>
            <a:ext cx="5387977"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5"/>
          <p:cNvSpPr>
            <a:spLocks noGrp="1"/>
          </p:cNvSpPr>
          <p:nvPr>
            <p:ph sz="quarter" idx="4"/>
          </p:nvPr>
        </p:nvSpPr>
        <p:spPr>
          <a:xfrm>
            <a:off x="6170610" y="2071688"/>
            <a:ext cx="53879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0"/>
            <a:ext cx="10944224" cy="1047749"/>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21" name="Date Placeholder 3"/>
          <p:cNvSpPr>
            <a:spLocks noGrp="1"/>
          </p:cNvSpPr>
          <p:nvPr>
            <p:ph type="dt" sz="half" idx="10"/>
          </p:nvPr>
        </p:nvSpPr>
        <p:spPr>
          <a:xfrm>
            <a:off x="9061704" y="6199632"/>
            <a:ext cx="1863468" cy="365125"/>
          </a:xfrm>
          <a:prstGeom prst="rect">
            <a:avLst/>
          </a:prstGeom>
        </p:spPr>
        <p:txBody>
          <a:bodyPr vert="horz" lIns="91440" tIns="45720" rIns="0" bIns="45720" rtlCol="0" anchor="ctr"/>
          <a:lstStyle>
            <a:lvl1pPr algn="r">
              <a:defRPr sz="1200">
                <a:solidFill>
                  <a:schemeClr val="tx1">
                    <a:tint val="75000"/>
                  </a:schemeClr>
                </a:solidFill>
                <a:latin typeface="Arial" charset="0"/>
                <a:ea typeface="Arial" charset="0"/>
                <a:cs typeface="Arial" charset="0"/>
              </a:defRPr>
            </a:lvl1pPr>
          </a:lstStyle>
          <a:p>
            <a:fld id="{91A0EF58-1CC6-4FD9-987A-1C086BF7B819}" type="datetime1">
              <a:rPr lang="en-US" smtClean="0"/>
              <a:t>8/23/2024</a:t>
            </a:fld>
            <a:endParaRPr lang="en-US" dirty="0"/>
          </a:p>
        </p:txBody>
      </p:sp>
      <p:sp>
        <p:nvSpPr>
          <p:cNvPr id="22" name="Slide Number Placeholder 3"/>
          <p:cNvSpPr>
            <a:spLocks noGrp="1"/>
          </p:cNvSpPr>
          <p:nvPr>
            <p:ph type="sldNum" sz="quarter" idx="11"/>
          </p:nvPr>
        </p:nvSpPr>
        <p:spPr>
          <a:xfrm>
            <a:off x="10945165" y="6199632"/>
            <a:ext cx="855572" cy="365125"/>
          </a:xfrm>
          <a:prstGeom prst="rect">
            <a:avLst/>
          </a:prstGeom>
        </p:spPr>
        <p:txBody>
          <a:bodyPr lIns="45720" anchor="ctr" anchorCtr="0"/>
          <a:lstStyle>
            <a:lvl1pPr algn="l">
              <a:defRPr sz="12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41687942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4" y="6199632"/>
            <a:ext cx="1863468" cy="365125"/>
          </a:xfrm>
          <a:prstGeom prst="rect">
            <a:avLst/>
          </a:prstGeom>
        </p:spPr>
        <p:txBody>
          <a:bodyPr vert="horz" lIns="91440" tIns="45720" rIns="0" bIns="45720" rtlCol="0" anchor="ctr"/>
          <a:lstStyle>
            <a:lvl1pPr algn="r">
              <a:defRPr sz="1200">
                <a:solidFill>
                  <a:schemeClr val="tx1">
                    <a:tint val="75000"/>
                  </a:schemeClr>
                </a:solidFill>
                <a:latin typeface="Arial" charset="0"/>
                <a:ea typeface="Arial" charset="0"/>
                <a:cs typeface="Arial" charset="0"/>
              </a:defRPr>
            </a:lvl1pPr>
          </a:lstStyle>
          <a:p>
            <a:fld id="{A0E56F20-34DD-478F-80C7-C5A55413651D}" type="datetime1">
              <a:rPr lang="en-US" smtClean="0"/>
              <a:t>8/23/2024</a:t>
            </a:fld>
            <a:endParaRPr lang="en-US" dirty="0"/>
          </a:p>
        </p:txBody>
      </p:sp>
      <p:sp>
        <p:nvSpPr>
          <p:cNvPr id="16" name="Slide Number Placeholder 3"/>
          <p:cNvSpPr>
            <a:spLocks noGrp="1"/>
          </p:cNvSpPr>
          <p:nvPr>
            <p:ph type="sldNum" sz="quarter" idx="4"/>
          </p:nvPr>
        </p:nvSpPr>
        <p:spPr>
          <a:xfrm>
            <a:off x="10945368" y="6199632"/>
            <a:ext cx="855572" cy="365125"/>
          </a:xfrm>
          <a:prstGeom prst="rect">
            <a:avLst/>
          </a:prstGeom>
        </p:spPr>
        <p:txBody>
          <a:bodyPr lIns="45720" anchor="ctr" anchorCtr="0"/>
          <a:lstStyle>
            <a:lvl1pPr algn="l">
              <a:defRPr sz="12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9693835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0"/>
            <a:ext cx="10944225" cy="1051560"/>
          </a:xfrm>
          <a:ln>
            <a:noFill/>
          </a:ln>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idx="1"/>
          </p:nvPr>
        </p:nvSpPr>
        <p:spPr>
          <a:xfrm>
            <a:off x="640080" y="2011680"/>
            <a:ext cx="10945878" cy="3721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3" hasCustomPrompt="1"/>
          </p:nvPr>
        </p:nvSpPr>
        <p:spPr>
          <a:xfrm>
            <a:off x="640080" y="1371600"/>
            <a:ext cx="10944224" cy="476250"/>
          </a:xfrm>
        </p:spPr>
        <p:txBody>
          <a:bodyPr anchor="b">
            <a:normAutofit/>
          </a:bodyPr>
          <a:lstStyle>
            <a:lvl1pPr marL="0" indent="0">
              <a:buNone/>
              <a:defRPr sz="2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18" name="Date Placeholder 3"/>
          <p:cNvSpPr>
            <a:spLocks noGrp="1"/>
          </p:cNvSpPr>
          <p:nvPr>
            <p:ph type="dt" sz="half" idx="2"/>
          </p:nvPr>
        </p:nvSpPr>
        <p:spPr>
          <a:xfrm>
            <a:off x="9061704" y="6199632"/>
            <a:ext cx="1863468" cy="365125"/>
          </a:xfrm>
          <a:prstGeom prst="rect">
            <a:avLst/>
          </a:prstGeom>
        </p:spPr>
        <p:txBody>
          <a:bodyPr vert="horz" lIns="91440" tIns="45720" rIns="0" bIns="45720" rtlCol="0" anchor="ctr"/>
          <a:lstStyle>
            <a:lvl1pPr algn="r">
              <a:defRPr sz="1200">
                <a:solidFill>
                  <a:schemeClr val="tx1">
                    <a:tint val="75000"/>
                  </a:schemeClr>
                </a:solidFill>
                <a:latin typeface="Arial" charset="0"/>
                <a:ea typeface="Arial" charset="0"/>
                <a:cs typeface="Arial" charset="0"/>
              </a:defRPr>
            </a:lvl1pPr>
          </a:lstStyle>
          <a:p>
            <a:fld id="{E94F8344-2F3D-4954-A9C2-8DA43925669B}" type="datetime1">
              <a:rPr lang="en-US" smtClean="0"/>
              <a:t>8/23/2024</a:t>
            </a:fld>
            <a:endParaRPr lang="en-US" dirty="0"/>
          </a:p>
        </p:txBody>
      </p:sp>
      <p:sp>
        <p:nvSpPr>
          <p:cNvPr id="19" name="Slide Number Placeholder 3"/>
          <p:cNvSpPr>
            <a:spLocks noGrp="1"/>
          </p:cNvSpPr>
          <p:nvPr>
            <p:ph type="sldNum" sz="quarter" idx="4"/>
          </p:nvPr>
        </p:nvSpPr>
        <p:spPr>
          <a:xfrm>
            <a:off x="10946228" y="6199632"/>
            <a:ext cx="855572" cy="365125"/>
          </a:xfrm>
          <a:prstGeom prst="rect">
            <a:avLst/>
          </a:prstGeom>
        </p:spPr>
        <p:txBody>
          <a:bodyPr lIns="45720" anchor="ctr" anchorCtr="0"/>
          <a:lstStyle>
            <a:lvl1pPr algn="l">
              <a:defRPr sz="12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5" name="Straight Connector 4">
            <a:extLst>
              <a:ext uri="{FF2B5EF4-FFF2-40B4-BE49-F238E27FC236}">
                <a16:creationId xmlns:a16="http://schemas.microsoft.com/office/drawing/2014/main" id="{FAE84B03-2A24-4DA0-A9AF-976B06D044CF}"/>
              </a:ext>
            </a:extLst>
          </p:cNvPr>
          <p:cNvCxnSpPr/>
          <p:nvPr userDrawn="1"/>
        </p:nvCxnSpPr>
        <p:spPr>
          <a:xfrm>
            <a:off x="637562" y="1047750"/>
            <a:ext cx="10945368" cy="0"/>
          </a:xfrm>
          <a:prstGeom prst="line">
            <a:avLst/>
          </a:prstGeom>
          <a:ln w="28575">
            <a:solidFill>
              <a:srgbClr val="068B5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7BC5E2D-0406-4A13-81AB-932987A68E30}"/>
              </a:ext>
            </a:extLst>
          </p:cNvPr>
          <p:cNvPicPr>
            <a:picLocks noChangeAspect="1"/>
          </p:cNvPicPr>
          <p:nvPr userDrawn="1"/>
        </p:nvPicPr>
        <p:blipFill>
          <a:blip r:embed="rId3"/>
          <a:stretch>
            <a:fillRect/>
          </a:stretch>
        </p:blipFill>
        <p:spPr>
          <a:xfrm>
            <a:off x="640080" y="6035468"/>
            <a:ext cx="1467175" cy="629587"/>
          </a:xfrm>
          <a:prstGeom prst="rect">
            <a:avLst/>
          </a:prstGeom>
        </p:spPr>
      </p:pic>
    </p:spTree>
    <p:extLst>
      <p:ext uri="{BB962C8B-B14F-4D97-AF65-F5344CB8AC3E}">
        <p14:creationId xmlns:p14="http://schemas.microsoft.com/office/powerpoint/2010/main" val="12769262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40080" y="1371600"/>
            <a:ext cx="5383212"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4" name="Content Placeholder 3"/>
          <p:cNvSpPr>
            <a:spLocks noGrp="1"/>
          </p:cNvSpPr>
          <p:nvPr>
            <p:ph sz="half" idx="2"/>
          </p:nvPr>
        </p:nvSpPr>
        <p:spPr>
          <a:xfrm>
            <a:off x="640080" y="2075688"/>
            <a:ext cx="53832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0" y="1371600"/>
            <a:ext cx="5387977"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5"/>
          <p:cNvSpPr>
            <a:spLocks noGrp="1"/>
          </p:cNvSpPr>
          <p:nvPr>
            <p:ph sz="quarter" idx="4"/>
          </p:nvPr>
        </p:nvSpPr>
        <p:spPr>
          <a:xfrm>
            <a:off x="6170610" y="2075688"/>
            <a:ext cx="53879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0"/>
            <a:ext cx="10944224" cy="1051560"/>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20" name="Date Placeholder 3"/>
          <p:cNvSpPr>
            <a:spLocks noGrp="1"/>
          </p:cNvSpPr>
          <p:nvPr>
            <p:ph type="dt" sz="half" idx="10"/>
          </p:nvPr>
        </p:nvSpPr>
        <p:spPr>
          <a:xfrm>
            <a:off x="9061704" y="6199632"/>
            <a:ext cx="1863468" cy="365125"/>
          </a:xfrm>
          <a:prstGeom prst="rect">
            <a:avLst/>
          </a:prstGeom>
        </p:spPr>
        <p:txBody>
          <a:bodyPr vert="horz" lIns="91440" tIns="45720" rIns="0" bIns="45720" rtlCol="0" anchor="ctr"/>
          <a:lstStyle>
            <a:lvl1pPr algn="r">
              <a:defRPr sz="1200">
                <a:solidFill>
                  <a:schemeClr val="tx1">
                    <a:tint val="75000"/>
                  </a:schemeClr>
                </a:solidFill>
                <a:latin typeface="Arial" charset="0"/>
                <a:ea typeface="Arial" charset="0"/>
                <a:cs typeface="Arial" charset="0"/>
              </a:defRPr>
            </a:lvl1pPr>
          </a:lstStyle>
          <a:p>
            <a:fld id="{2899AD72-DCD6-4067-9F9F-6551DF359DC7}" type="datetime1">
              <a:rPr lang="en-US" smtClean="0"/>
              <a:t>8/23/2024</a:t>
            </a:fld>
            <a:endParaRPr lang="en-US" dirty="0"/>
          </a:p>
        </p:txBody>
      </p:sp>
      <p:sp>
        <p:nvSpPr>
          <p:cNvPr id="21" name="Slide Number Placeholder 3"/>
          <p:cNvSpPr>
            <a:spLocks noGrp="1"/>
          </p:cNvSpPr>
          <p:nvPr>
            <p:ph type="sldNum" sz="quarter" idx="11"/>
          </p:nvPr>
        </p:nvSpPr>
        <p:spPr>
          <a:xfrm>
            <a:off x="10945368" y="6199632"/>
            <a:ext cx="855572" cy="365125"/>
          </a:xfrm>
          <a:prstGeom prst="rect">
            <a:avLst/>
          </a:prstGeom>
        </p:spPr>
        <p:txBody>
          <a:bodyPr lIns="45720" anchor="ctr" anchorCtr="0"/>
          <a:lstStyle>
            <a:lvl1pPr algn="l">
              <a:defRPr sz="12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10" name="Straight Connector 9">
            <a:extLst>
              <a:ext uri="{FF2B5EF4-FFF2-40B4-BE49-F238E27FC236}">
                <a16:creationId xmlns:a16="http://schemas.microsoft.com/office/drawing/2014/main" id="{1035E1F9-1D05-4487-B68C-9313F905008B}"/>
              </a:ext>
            </a:extLst>
          </p:cNvPr>
          <p:cNvCxnSpPr/>
          <p:nvPr userDrawn="1"/>
        </p:nvCxnSpPr>
        <p:spPr>
          <a:xfrm>
            <a:off x="637562" y="1047750"/>
            <a:ext cx="10945368" cy="0"/>
          </a:xfrm>
          <a:prstGeom prst="line">
            <a:avLst/>
          </a:prstGeom>
          <a:ln w="28575">
            <a:solidFill>
              <a:srgbClr val="068B54"/>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5FB80F4-30B4-488F-9355-9E7949220E68}"/>
              </a:ext>
            </a:extLst>
          </p:cNvPr>
          <p:cNvPicPr>
            <a:picLocks noChangeAspect="1"/>
          </p:cNvPicPr>
          <p:nvPr userDrawn="1"/>
        </p:nvPicPr>
        <p:blipFill>
          <a:blip r:embed="rId3"/>
          <a:stretch>
            <a:fillRect/>
          </a:stretch>
        </p:blipFill>
        <p:spPr>
          <a:xfrm>
            <a:off x="640080" y="6035468"/>
            <a:ext cx="1467175" cy="629587"/>
          </a:xfrm>
          <a:prstGeom prst="rect">
            <a:avLst/>
          </a:prstGeom>
        </p:spPr>
      </p:pic>
    </p:spTree>
    <p:extLst>
      <p:ext uri="{BB962C8B-B14F-4D97-AF65-F5344CB8AC3E}">
        <p14:creationId xmlns:p14="http://schemas.microsoft.com/office/powerpoint/2010/main" val="22922187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4" y="6199632"/>
            <a:ext cx="1863468" cy="365125"/>
          </a:xfrm>
          <a:prstGeom prst="rect">
            <a:avLst/>
          </a:prstGeom>
        </p:spPr>
        <p:txBody>
          <a:bodyPr vert="horz" lIns="91440" tIns="45720" rIns="0" bIns="45720" rtlCol="0" anchor="ctr"/>
          <a:lstStyle>
            <a:lvl1pPr algn="r">
              <a:defRPr sz="1200">
                <a:solidFill>
                  <a:schemeClr val="tx1">
                    <a:tint val="75000"/>
                  </a:schemeClr>
                </a:solidFill>
                <a:latin typeface="Arial" charset="0"/>
                <a:ea typeface="Arial" charset="0"/>
                <a:cs typeface="Arial" charset="0"/>
              </a:defRPr>
            </a:lvl1pPr>
          </a:lstStyle>
          <a:p>
            <a:fld id="{F6119FDF-6F4D-48A9-B157-5095DFCCD31B}" type="datetime1">
              <a:rPr lang="en-US" smtClean="0"/>
              <a:t>8/23/2024</a:t>
            </a:fld>
            <a:endParaRPr lang="en-US" dirty="0"/>
          </a:p>
        </p:txBody>
      </p:sp>
      <p:sp>
        <p:nvSpPr>
          <p:cNvPr id="16" name="Slide Number Placeholder 3"/>
          <p:cNvSpPr>
            <a:spLocks noGrp="1"/>
          </p:cNvSpPr>
          <p:nvPr>
            <p:ph type="sldNum" sz="quarter" idx="4"/>
          </p:nvPr>
        </p:nvSpPr>
        <p:spPr>
          <a:xfrm>
            <a:off x="10946226" y="6199632"/>
            <a:ext cx="855572" cy="365125"/>
          </a:xfrm>
          <a:prstGeom prst="rect">
            <a:avLst/>
          </a:prstGeom>
        </p:spPr>
        <p:txBody>
          <a:bodyPr lIns="45720" anchor="ctr" anchorCtr="0"/>
          <a:lstStyle>
            <a:lvl1pPr algn="l">
              <a:defRPr sz="12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6" name="Straight Connector 5">
            <a:extLst>
              <a:ext uri="{FF2B5EF4-FFF2-40B4-BE49-F238E27FC236}">
                <a16:creationId xmlns:a16="http://schemas.microsoft.com/office/drawing/2014/main" id="{660E0C96-B320-40B9-8243-B24D6FE194C1}"/>
              </a:ext>
            </a:extLst>
          </p:cNvPr>
          <p:cNvCxnSpPr/>
          <p:nvPr userDrawn="1"/>
        </p:nvCxnSpPr>
        <p:spPr>
          <a:xfrm>
            <a:off x="637562" y="1047750"/>
            <a:ext cx="10945368" cy="0"/>
          </a:xfrm>
          <a:prstGeom prst="line">
            <a:avLst/>
          </a:prstGeom>
          <a:ln w="28575">
            <a:solidFill>
              <a:srgbClr val="068B5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E69E49B-FF09-47FE-AD15-CB9CF257B58A}"/>
              </a:ext>
            </a:extLst>
          </p:cNvPr>
          <p:cNvPicPr>
            <a:picLocks noChangeAspect="1"/>
          </p:cNvPicPr>
          <p:nvPr userDrawn="1"/>
        </p:nvPicPr>
        <p:blipFill>
          <a:blip r:embed="rId3"/>
          <a:stretch>
            <a:fillRect/>
          </a:stretch>
        </p:blipFill>
        <p:spPr>
          <a:xfrm>
            <a:off x="640080" y="6035468"/>
            <a:ext cx="1467175" cy="629587"/>
          </a:xfrm>
          <a:prstGeom prst="rect">
            <a:avLst/>
          </a:prstGeom>
        </p:spPr>
      </p:pic>
    </p:spTree>
    <p:extLst>
      <p:ext uri="{BB962C8B-B14F-4D97-AF65-F5344CB8AC3E}">
        <p14:creationId xmlns:p14="http://schemas.microsoft.com/office/powerpoint/2010/main" val="8748901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4_Title Only">
    <p:bg>
      <p:bgPr>
        <a:solidFill>
          <a:schemeClr val="bg2"/>
        </a:solidFill>
        <a:effectLst/>
      </p:bgPr>
    </p:bg>
    <p:spTree>
      <p:nvGrpSpPr>
        <p:cNvPr id="1" name=""/>
        <p:cNvGrpSpPr/>
        <p:nvPr/>
      </p:nvGrpSpPr>
      <p:grpSpPr>
        <a:xfrm>
          <a:off x="0" y="0"/>
          <a:ext cx="0" cy="0"/>
          <a:chOff x="0" y="0"/>
          <a:chExt cx="0" cy="0"/>
        </a:xfrm>
      </p:grpSpPr>
      <p:sp>
        <p:nvSpPr>
          <p:cNvPr id="3" name="Rectangle 2"/>
          <p:cNvSpPr/>
          <p:nvPr userDrawn="1"/>
        </p:nvSpPr>
        <p:spPr>
          <a:xfrm>
            <a:off x="0" y="1"/>
            <a:ext cx="12192000" cy="5911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Title</a:t>
            </a:r>
          </a:p>
        </p:txBody>
      </p:sp>
      <p:sp>
        <p:nvSpPr>
          <p:cNvPr id="15" name="Date Placeholder 3"/>
          <p:cNvSpPr>
            <a:spLocks noGrp="1"/>
          </p:cNvSpPr>
          <p:nvPr>
            <p:ph type="dt" sz="half" idx="2"/>
          </p:nvPr>
        </p:nvSpPr>
        <p:spPr>
          <a:xfrm>
            <a:off x="9061704" y="6199632"/>
            <a:ext cx="1863468" cy="365125"/>
          </a:xfrm>
          <a:prstGeom prst="rect">
            <a:avLst/>
          </a:prstGeom>
        </p:spPr>
        <p:txBody>
          <a:bodyPr vert="horz" lIns="91440" tIns="45720" rIns="0" bIns="45720" rtlCol="0" anchor="ctr"/>
          <a:lstStyle>
            <a:lvl1pPr algn="r">
              <a:defRPr sz="1200">
                <a:solidFill>
                  <a:schemeClr val="tx1">
                    <a:tint val="75000"/>
                  </a:schemeClr>
                </a:solidFill>
                <a:latin typeface="Arial" charset="0"/>
                <a:ea typeface="Arial" charset="0"/>
                <a:cs typeface="Arial" charset="0"/>
              </a:defRPr>
            </a:lvl1pPr>
          </a:lstStyle>
          <a:p>
            <a:fld id="{FB06DF3F-4D9D-4337-95BE-6FC7458C5B71}" type="datetime1">
              <a:rPr lang="en-US" smtClean="0"/>
              <a:t>8/23/2024</a:t>
            </a:fld>
            <a:endParaRPr lang="en-US" dirty="0"/>
          </a:p>
        </p:txBody>
      </p:sp>
      <p:sp>
        <p:nvSpPr>
          <p:cNvPr id="16" name="Slide Number Placeholder 3"/>
          <p:cNvSpPr>
            <a:spLocks noGrp="1"/>
          </p:cNvSpPr>
          <p:nvPr>
            <p:ph type="sldNum" sz="quarter" idx="4"/>
          </p:nvPr>
        </p:nvSpPr>
        <p:spPr>
          <a:xfrm>
            <a:off x="10946224" y="6199632"/>
            <a:ext cx="855572" cy="365125"/>
          </a:xfrm>
          <a:prstGeom prst="rect">
            <a:avLst/>
          </a:prstGeom>
        </p:spPr>
        <p:txBody>
          <a:bodyPr lIns="45720" anchor="ctr" anchorCtr="0"/>
          <a:lstStyle>
            <a:lvl1pPr algn="l">
              <a:defRPr sz="12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23787501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4" y="6199632"/>
            <a:ext cx="1863468" cy="365125"/>
          </a:xfrm>
          <a:prstGeom prst="rect">
            <a:avLst/>
          </a:prstGeom>
        </p:spPr>
        <p:txBody>
          <a:bodyPr vert="horz" lIns="91440" tIns="45720" rIns="0" bIns="45720" rtlCol="0" anchor="ctr"/>
          <a:lstStyle>
            <a:lvl1pPr algn="r">
              <a:defRPr sz="1200">
                <a:solidFill>
                  <a:schemeClr val="tx1">
                    <a:tint val="75000"/>
                  </a:schemeClr>
                </a:solidFill>
                <a:latin typeface="Arial" charset="0"/>
                <a:ea typeface="Arial" charset="0"/>
                <a:cs typeface="Arial" charset="0"/>
              </a:defRPr>
            </a:lvl1pPr>
          </a:lstStyle>
          <a:p>
            <a:fld id="{A1504559-E58A-4C65-B9F1-475CF655A86C}" type="datetime1">
              <a:rPr lang="en-US" smtClean="0"/>
              <a:t>8/23/2024</a:t>
            </a:fld>
            <a:endParaRPr lang="en-US" dirty="0"/>
          </a:p>
        </p:txBody>
      </p:sp>
      <p:sp>
        <p:nvSpPr>
          <p:cNvPr id="16" name="Slide Number Placeholder 3"/>
          <p:cNvSpPr>
            <a:spLocks noGrp="1"/>
          </p:cNvSpPr>
          <p:nvPr>
            <p:ph type="sldNum" sz="quarter" idx="4"/>
          </p:nvPr>
        </p:nvSpPr>
        <p:spPr>
          <a:xfrm>
            <a:off x="10946224" y="6199632"/>
            <a:ext cx="855572" cy="365125"/>
          </a:xfrm>
          <a:prstGeom prst="rect">
            <a:avLst/>
          </a:prstGeom>
        </p:spPr>
        <p:txBody>
          <a:bodyPr lIns="45720" anchor="ctr" anchorCtr="0"/>
          <a:lstStyle>
            <a:lvl1pPr algn="l">
              <a:defRPr sz="12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5" name="Straight Connector 4">
            <a:extLst>
              <a:ext uri="{FF2B5EF4-FFF2-40B4-BE49-F238E27FC236}">
                <a16:creationId xmlns:a16="http://schemas.microsoft.com/office/drawing/2014/main" id="{B2796C85-7915-4F56-8837-858996F6537C}"/>
              </a:ext>
            </a:extLst>
          </p:cNvPr>
          <p:cNvCxnSpPr/>
          <p:nvPr userDrawn="1"/>
        </p:nvCxnSpPr>
        <p:spPr>
          <a:xfrm>
            <a:off x="637562" y="1047750"/>
            <a:ext cx="10945368" cy="0"/>
          </a:xfrm>
          <a:prstGeom prst="line">
            <a:avLst/>
          </a:prstGeom>
          <a:ln w="28575">
            <a:solidFill>
              <a:srgbClr val="068B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9570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4_Blank Slide">
    <p:bg>
      <p:bgPr>
        <a:solidFill>
          <a:schemeClr val="bg2"/>
        </a:solidFill>
        <a:effectLst/>
      </p:bgPr>
    </p:bg>
    <p:spTree>
      <p:nvGrpSpPr>
        <p:cNvPr id="1" name=""/>
        <p:cNvGrpSpPr/>
        <p:nvPr/>
      </p:nvGrpSpPr>
      <p:grpSpPr>
        <a:xfrm>
          <a:off x="0" y="0"/>
          <a:ext cx="0" cy="0"/>
          <a:chOff x="0" y="0"/>
          <a:chExt cx="0" cy="0"/>
        </a:xfrm>
      </p:grpSpPr>
      <p:sp>
        <p:nvSpPr>
          <p:cNvPr id="15" name="Date Placeholder 3"/>
          <p:cNvSpPr>
            <a:spLocks noGrp="1"/>
          </p:cNvSpPr>
          <p:nvPr>
            <p:ph type="dt" sz="half" idx="2"/>
          </p:nvPr>
        </p:nvSpPr>
        <p:spPr>
          <a:xfrm>
            <a:off x="9061704" y="6199632"/>
            <a:ext cx="1863468" cy="365125"/>
          </a:xfrm>
          <a:prstGeom prst="rect">
            <a:avLst/>
          </a:prstGeom>
        </p:spPr>
        <p:txBody>
          <a:bodyPr vert="horz" lIns="91440" tIns="45720" rIns="0" bIns="45720" rtlCol="0" anchor="ctr"/>
          <a:lstStyle>
            <a:lvl1pPr algn="r">
              <a:defRPr sz="1200">
                <a:solidFill>
                  <a:schemeClr val="tx1">
                    <a:tint val="75000"/>
                  </a:schemeClr>
                </a:solidFill>
                <a:latin typeface="Arial" charset="0"/>
                <a:ea typeface="Arial" charset="0"/>
                <a:cs typeface="Arial" charset="0"/>
              </a:defRPr>
            </a:lvl1pPr>
          </a:lstStyle>
          <a:p>
            <a:fld id="{F98CB04A-3142-4BE3-9A1F-D3E1343C0D64}" type="datetime1">
              <a:rPr lang="en-US" smtClean="0"/>
              <a:t>8/23/2024</a:t>
            </a:fld>
            <a:endParaRPr lang="en-US" dirty="0"/>
          </a:p>
        </p:txBody>
      </p:sp>
      <p:sp>
        <p:nvSpPr>
          <p:cNvPr id="16" name="Slide Number Placeholder 3"/>
          <p:cNvSpPr>
            <a:spLocks noGrp="1"/>
          </p:cNvSpPr>
          <p:nvPr>
            <p:ph type="sldNum" sz="quarter" idx="4"/>
          </p:nvPr>
        </p:nvSpPr>
        <p:spPr>
          <a:xfrm>
            <a:off x="10946224" y="6199632"/>
            <a:ext cx="855572" cy="365125"/>
          </a:xfrm>
          <a:prstGeom prst="rect">
            <a:avLst/>
          </a:prstGeom>
        </p:spPr>
        <p:txBody>
          <a:bodyPr lIns="45720" anchor="ctr" anchorCtr="0"/>
          <a:lstStyle>
            <a:lvl1pPr algn="l">
              <a:defRPr sz="12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35345599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6644-BD65-481F-B503-CBA89B7B4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77514A-B81D-45D1-A860-8504E62720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6B63D9-ACD9-40A5-8D85-0A4A4F6BE4DD}"/>
              </a:ext>
            </a:extLst>
          </p:cNvPr>
          <p:cNvSpPr>
            <a:spLocks noGrp="1"/>
          </p:cNvSpPr>
          <p:nvPr>
            <p:ph type="dt" sz="half" idx="10"/>
          </p:nvPr>
        </p:nvSpPr>
        <p:spPr/>
        <p:txBody>
          <a:bodyPr/>
          <a:lstStyle/>
          <a:p>
            <a:fld id="{0C499E24-E550-46F4-96FE-C8FF49908E29}" type="datetimeFigureOut">
              <a:rPr lang="en-US" smtClean="0"/>
              <a:t>8/23/2024</a:t>
            </a:fld>
            <a:endParaRPr lang="en-US" dirty="0"/>
          </a:p>
        </p:txBody>
      </p:sp>
      <p:sp>
        <p:nvSpPr>
          <p:cNvPr id="5" name="Footer Placeholder 4">
            <a:extLst>
              <a:ext uri="{FF2B5EF4-FFF2-40B4-BE49-F238E27FC236}">
                <a16:creationId xmlns:a16="http://schemas.microsoft.com/office/drawing/2014/main" id="{CC5D74E8-16B5-48F1-B7FD-70934431E6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FF2DEB-A445-413B-9E76-7FD71F3D1C5A}"/>
              </a:ext>
            </a:extLst>
          </p:cNvPr>
          <p:cNvSpPr>
            <a:spLocks noGrp="1"/>
          </p:cNvSpPr>
          <p:nvPr>
            <p:ph type="sldNum" sz="quarter" idx="12"/>
          </p:nvPr>
        </p:nvSpPr>
        <p:spPr/>
        <p:txBody>
          <a:bodyPr/>
          <a:lstStyle/>
          <a:p>
            <a:fld id="{774CEDA3-961A-4744-850F-B0AEEB48B95C}" type="slidenum">
              <a:rPr lang="en-US" smtClean="0"/>
              <a:t>‹#›</a:t>
            </a:fld>
            <a:endParaRPr lang="en-US" dirty="0"/>
          </a:p>
        </p:txBody>
      </p:sp>
    </p:spTree>
    <p:extLst>
      <p:ext uri="{BB962C8B-B14F-4D97-AF65-F5344CB8AC3E}">
        <p14:creationId xmlns:p14="http://schemas.microsoft.com/office/powerpoint/2010/main" val="9960460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atin typeface="Arial" charset="0"/>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a:defRPr/>
            </a:pPr>
            <a:fld id="{513C71C0-A6F1-47AF-B455-49C2720AECE2}"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761099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5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7"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7" name="Picture 6">
            <a:extLst>
              <a:ext uri="{FF2B5EF4-FFF2-40B4-BE49-F238E27FC236}">
                <a16:creationId xmlns:a16="http://schemas.microsoft.com/office/drawing/2014/main" id="{DF994ABE-5618-42FE-A2F0-B898318572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13649669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06400" y="762000"/>
            <a:ext cx="11379200" cy="5410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8737600" y="6245225"/>
            <a:ext cx="2844800" cy="476250"/>
          </a:xfrm>
        </p:spPr>
        <p:txBody>
          <a:bodyPr/>
          <a:lstStyle>
            <a:lvl1pPr>
              <a:defRPr/>
            </a:lvl1pPr>
          </a:lstStyle>
          <a:p>
            <a:pPr>
              <a:defRPr/>
            </a:pPr>
            <a:fld id="{DA432143-B220-4380-B496-550A5C011302}"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5033656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304800" y="914400"/>
            <a:ext cx="5740400" cy="510540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8400" y="914400"/>
            <a:ext cx="5740400" cy="510540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8737600" y="6245225"/>
            <a:ext cx="2844800" cy="476250"/>
          </a:xfrm>
        </p:spPr>
        <p:txBody>
          <a:bodyPr/>
          <a:lstStyle>
            <a:lvl1pPr>
              <a:defRPr/>
            </a:lvl1pPr>
          </a:lstStyle>
          <a:p>
            <a:pPr>
              <a:defRPr/>
            </a:pPr>
            <a:fld id="{5A1C8329-54D6-43A0-A93F-A1F51F18C03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7936201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Slide Number Placeholder 5"/>
          <p:cNvSpPr>
            <a:spLocks noGrp="1"/>
          </p:cNvSpPr>
          <p:nvPr>
            <p:ph type="sldNum" sz="quarter" idx="10"/>
          </p:nvPr>
        </p:nvSpPr>
        <p:spPr>
          <a:xfrm>
            <a:off x="8737600" y="6245225"/>
            <a:ext cx="2844800" cy="476250"/>
          </a:xfrm>
        </p:spPr>
        <p:txBody>
          <a:bodyPr/>
          <a:lstStyle>
            <a:lvl1pPr>
              <a:defRPr/>
            </a:lvl1pPr>
          </a:lstStyle>
          <a:p>
            <a:pPr>
              <a:defRPr/>
            </a:pPr>
            <a:fld id="{F32DAEC7-8A36-46FC-8BC3-096CB90C78B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683803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737600" y="6245225"/>
            <a:ext cx="2844800" cy="476250"/>
          </a:xfrm>
        </p:spPr>
        <p:txBody>
          <a:bodyPr/>
          <a:lstStyle>
            <a:lvl1pPr>
              <a:defRPr/>
            </a:lvl1pPr>
          </a:lstStyle>
          <a:p>
            <a:pPr>
              <a:defRPr/>
            </a:pPr>
            <a:fld id="{2E5A8581-73BB-4065-85EE-C07D848ECFE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2533402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solidFill>
                  <a:schemeClr val="bg1"/>
                </a:solidFill>
              </a:defRPr>
            </a:lvl1pPr>
          </a:lstStyle>
          <a:p>
            <a:pPr>
              <a:defRPr/>
            </a:pPr>
            <a:fld id="{B93FC3DB-8D2E-4F11-83D1-791468734440}"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0549608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solidFill>
                  <a:schemeClr val="bg1"/>
                </a:solidFill>
              </a:defRPr>
            </a:lvl1pPr>
          </a:lstStyle>
          <a:p>
            <a:pPr>
              <a:defRPr/>
            </a:pPr>
            <a:fld id="{553719F7-F334-428C-936E-792CDC36A27F}"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7935859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
            <a:ext cx="12192000" cy="5745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solidFill>
                  <a:schemeClr val="bg1"/>
                </a:solidFill>
              </a:defRPr>
            </a:lvl1pPr>
          </a:lstStyle>
          <a:p>
            <a:pPr>
              <a:defRPr/>
            </a:pPr>
            <a:fld id="{3B8FDCAE-2C2D-4D07-B3B0-D378D8C5D8DF}"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036463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
            <a:ext cx="12192000" cy="5745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3B8FDCAE-2C2D-4D07-B3B0-D378D8C5D8D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45055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1" descr="NCG1"/>
          <p:cNvPicPr>
            <a:picLocks noChangeAspect="1" noChangeArrowheads="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Rectangle 2"/>
          <p:cNvSpPr/>
          <p:nvPr userDrawn="1"/>
        </p:nvSpPr>
        <p:spPr>
          <a:xfrm>
            <a:off x="7823200" y="6096000"/>
            <a:ext cx="3962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Tree>
    <p:extLst>
      <p:ext uri="{BB962C8B-B14F-4D97-AF65-F5344CB8AC3E}">
        <p14:creationId xmlns:p14="http://schemas.microsoft.com/office/powerpoint/2010/main" val="10241284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p:cNvSpPr/>
          <p:nvPr userDrawn="1"/>
        </p:nvSpPr>
        <p:spPr>
          <a:xfrm flipV="1">
            <a:off x="609600" y="609600"/>
            <a:ext cx="10972800" cy="152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6" name="Rectangle 5"/>
          <p:cNvSpPr/>
          <p:nvPr userDrawn="1"/>
        </p:nvSpPr>
        <p:spPr>
          <a:xfrm flipV="1">
            <a:off x="304800" y="6507164"/>
            <a:ext cx="10668000" cy="4603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3" name="Content Placeholder 2"/>
          <p:cNvSpPr>
            <a:spLocks noGrp="1"/>
          </p:cNvSpPr>
          <p:nvPr>
            <p:ph sz="half" idx="1"/>
          </p:nvPr>
        </p:nvSpPr>
        <p:spPr>
          <a:xfrm>
            <a:off x="609600" y="914401"/>
            <a:ext cx="5384800" cy="5211763"/>
          </a:xfrm>
        </p:spPr>
        <p:txBody>
          <a:bodyPr/>
          <a:lstStyle>
            <a:lvl1pPr>
              <a:spcBef>
                <a:spcPts val="300"/>
              </a:spcBef>
              <a:spcAft>
                <a:spcPts val="300"/>
              </a:spcAft>
              <a:buClr>
                <a:schemeClr val="accent3">
                  <a:lumMod val="50000"/>
                </a:schemeClr>
              </a:buClr>
              <a:buSzPct val="80000"/>
              <a:buFont typeface="Arial" pitchFamily="34" charset="0"/>
              <a:buChar char="►"/>
              <a:defRPr sz="1800"/>
            </a:lvl1pPr>
            <a:lvl2pPr>
              <a:spcBef>
                <a:spcPts val="300"/>
              </a:spcBef>
              <a:spcAft>
                <a:spcPts val="300"/>
              </a:spcAft>
              <a:buFont typeface="Arial" pitchFamily="34" charset="0"/>
              <a:buChar char="•"/>
              <a:defRPr sz="1800"/>
            </a:lvl2pPr>
            <a:lvl3pPr>
              <a:spcBef>
                <a:spcPts val="300"/>
              </a:spcBef>
              <a:spcAft>
                <a:spcPts val="300"/>
              </a:spcAft>
              <a:buFont typeface="Wingdings" pitchFamily="2" charset="2"/>
              <a:buChar char="ü"/>
              <a:defRPr sz="1800"/>
            </a:lvl3pPr>
            <a:lvl4pPr>
              <a:spcBef>
                <a:spcPts val="300"/>
              </a:spcBef>
              <a:spcAft>
                <a:spcPts val="300"/>
              </a:spcAft>
              <a:defRPr sz="1600"/>
            </a:lvl4pPr>
            <a:lvl5pPr>
              <a:spcBef>
                <a:spcPts val="300"/>
              </a:spcBef>
              <a:spcAft>
                <a:spcPts val="3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914401"/>
            <a:ext cx="5384800" cy="5211763"/>
          </a:xfrm>
        </p:spPr>
        <p:txBody>
          <a:bodyPr/>
          <a:lstStyle>
            <a:lvl1pPr>
              <a:spcBef>
                <a:spcPts val="300"/>
              </a:spcBef>
              <a:spcAft>
                <a:spcPts val="300"/>
              </a:spcAft>
              <a:buClr>
                <a:schemeClr val="accent3">
                  <a:lumMod val="50000"/>
                </a:schemeClr>
              </a:buClr>
              <a:buSzPct val="80000"/>
              <a:buFont typeface="Arial" pitchFamily="34" charset="0"/>
              <a:buChar char="►"/>
              <a:defRPr sz="1800"/>
            </a:lvl1pPr>
            <a:lvl2pPr>
              <a:spcBef>
                <a:spcPts val="300"/>
              </a:spcBef>
              <a:spcAft>
                <a:spcPts val="300"/>
              </a:spcAft>
              <a:buFont typeface="Arial" pitchFamily="34" charset="0"/>
              <a:buChar char="•"/>
              <a:defRPr sz="1800"/>
            </a:lvl2pPr>
            <a:lvl3pPr>
              <a:spcBef>
                <a:spcPts val="300"/>
              </a:spcBef>
              <a:spcAft>
                <a:spcPts val="300"/>
              </a:spcAft>
              <a:buFont typeface="Wingdings" pitchFamily="2" charset="2"/>
              <a:buChar char="ü"/>
              <a:defRPr sz="1800"/>
            </a:lvl3pPr>
            <a:lvl4pPr>
              <a:spcBef>
                <a:spcPts val="300"/>
              </a:spcBef>
              <a:spcAft>
                <a:spcPts val="300"/>
              </a:spcAft>
              <a:defRPr sz="1600"/>
            </a:lvl4pPr>
            <a:lvl5pPr>
              <a:spcBef>
                <a:spcPts val="300"/>
              </a:spcBef>
              <a:spcAft>
                <a:spcPts val="3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09600" y="122238"/>
            <a:ext cx="10972800" cy="563562"/>
          </a:xfrm>
        </p:spPr>
        <p:txBody>
          <a:bodyPr>
            <a:noAutofit/>
          </a:bodyPr>
          <a:lstStyle>
            <a:lvl1pPr algn="l">
              <a:defRPr sz="2000" b="1"/>
            </a:lvl1pPr>
          </a:lstStyle>
          <a:p>
            <a:r>
              <a:rPr lang="en-US"/>
              <a:t>Click to edit Master title style</a:t>
            </a:r>
          </a:p>
        </p:txBody>
      </p:sp>
      <p:sp>
        <p:nvSpPr>
          <p:cNvPr id="9" name="Slide Number Placeholder 5"/>
          <p:cNvSpPr>
            <a:spLocks noGrp="1"/>
          </p:cNvSpPr>
          <p:nvPr>
            <p:ph type="sldNum" sz="quarter" idx="10"/>
          </p:nvPr>
        </p:nvSpPr>
        <p:spPr>
          <a:xfrm>
            <a:off x="11379200" y="6400801"/>
            <a:ext cx="508000" cy="365125"/>
          </a:xfrm>
        </p:spPr>
        <p:txBody>
          <a:bodyPr/>
          <a:lstStyle>
            <a:lvl1pPr>
              <a:defRPr sz="1000">
                <a:solidFill>
                  <a:schemeClr val="bg1"/>
                </a:solidFill>
              </a:defRPr>
            </a:lvl1pPr>
          </a:lstStyle>
          <a:p>
            <a:pPr>
              <a:defRPr/>
            </a:pPr>
            <a:fld id="{97985854-1335-47F1-85D1-1D0734B8E5F2}"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685455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5"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5" name="Straight Connector 4">
            <a:extLst>
              <a:ext uri="{FF2B5EF4-FFF2-40B4-BE49-F238E27FC236}">
                <a16:creationId xmlns:a16="http://schemas.microsoft.com/office/drawing/2014/main" id="{B2796C85-7915-4F56-8837-858996F6537C}"/>
              </a:ext>
            </a:extLst>
          </p:cNvPr>
          <p:cNvCxnSpPr/>
          <p:nvPr userDrawn="1"/>
        </p:nvCxnSpPr>
        <p:spPr>
          <a:xfrm>
            <a:off x="637563" y="1047750"/>
            <a:ext cx="10945368" cy="0"/>
          </a:xfrm>
          <a:prstGeom prst="line">
            <a:avLst/>
          </a:prstGeom>
          <a:ln w="28575">
            <a:solidFill>
              <a:srgbClr val="068B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5756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553719F7-F334-428C-936E-792CDC36A27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86885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2">
              <a:lumMod val="20000"/>
              <a:lumOff val="80000"/>
            </a:schemeClr>
          </a:solidFill>
        </p:spPr>
        <p:txBody>
          <a:bodyPr/>
          <a:lstStyle>
            <a:lvl1pPr>
              <a:defRPr sz="2400" baseline="0"/>
            </a:lvl1pPr>
          </a:lstStyle>
          <a:p>
            <a:r>
              <a:rPr lang="en-US" dirty="0"/>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12E58C5C-7509-4F44-BBBD-73757DA378C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2934726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400" baseline="0"/>
            </a:lvl1pPr>
          </a:lstStyle>
          <a:p>
            <a:r>
              <a:rPr lang="en-US" dirty="0"/>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63AD2A73-4887-4497-9EF3-657C7AAF18A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0639679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7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
            <a:ext cx="12192000" cy="5745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A23FE2B7-D694-4631-9396-AE3374962F5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0772129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400" baseline="0"/>
            </a:lvl1pPr>
          </a:lstStyle>
          <a:p>
            <a:r>
              <a:rPr lang="en-US" dirty="0"/>
              <a:t>Click to edit Master title style</a:t>
            </a:r>
          </a:p>
        </p:txBody>
      </p:sp>
      <p:sp>
        <p:nvSpPr>
          <p:cNvPr id="3" name="Rectangle 6"/>
          <p:cNvSpPr>
            <a:spLocks noGrp="1" noChangeArrowheads="1"/>
          </p:cNvSpPr>
          <p:nvPr>
            <p:ph type="sldNum" sz="quarter" idx="10"/>
          </p:nvPr>
        </p:nvSpPr>
        <p:spPr>
          <a:ln/>
        </p:spPr>
        <p:txBody>
          <a:bodyPr/>
          <a:lstStyle>
            <a:lvl1pPr>
              <a:defRPr>
                <a:solidFill>
                  <a:schemeClr val="bg1"/>
                </a:solidFill>
              </a:defRPr>
            </a:lvl1pPr>
          </a:lstStyle>
          <a:p>
            <a:pPr>
              <a:defRPr/>
            </a:pPr>
            <a:fld id="{63AD2A73-4887-4497-9EF3-657C7AAF18A1}"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1044481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B93FC3DB-8D2E-4F11-83D1-79146873444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33107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553719F7-F334-428C-936E-792CDC36A2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15768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6909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52700" y="2014537"/>
            <a:ext cx="9144000" cy="2100263"/>
          </a:xfrm>
        </p:spPr>
        <p:txBody>
          <a:bodyPr lIns="0" tIns="0" rIns="0" anchor="b" anchorCtr="0"/>
          <a:lstStyle>
            <a:lvl1pPr algn="r">
              <a:defRPr sz="6000"/>
            </a:lvl1pPr>
          </a:lstStyle>
          <a:p>
            <a:r>
              <a:rPr lang="en-US" dirty="0"/>
              <a:t>Click to edit Title</a:t>
            </a:r>
          </a:p>
        </p:txBody>
      </p:sp>
      <p:sp>
        <p:nvSpPr>
          <p:cNvPr id="3" name="Subtitle 2"/>
          <p:cNvSpPr>
            <a:spLocks noGrp="1"/>
          </p:cNvSpPr>
          <p:nvPr>
            <p:ph type="subTitle" idx="1" hasCustomPrompt="1"/>
          </p:nvPr>
        </p:nvSpPr>
        <p:spPr>
          <a:xfrm>
            <a:off x="2552700" y="4212191"/>
            <a:ext cx="9144000" cy="1045608"/>
          </a:xfrm>
        </p:spPr>
        <p:txBody>
          <a:bodyPr lIns="0" tIns="0" rIns="0" bIns="0">
            <a:normAutofit/>
          </a:bodyPr>
          <a:lstStyle>
            <a:lvl1pPr marL="0" indent="0" algn="r">
              <a:buNone/>
              <a:defRPr sz="22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8" name="Text Placeholder 7"/>
          <p:cNvSpPr>
            <a:spLocks noGrp="1"/>
          </p:cNvSpPr>
          <p:nvPr>
            <p:ph type="body" sz="quarter" idx="11" hasCustomPrompt="1"/>
          </p:nvPr>
        </p:nvSpPr>
        <p:spPr>
          <a:xfrm>
            <a:off x="4657725" y="342899"/>
            <a:ext cx="7038975" cy="573087"/>
          </a:xfrm>
        </p:spPr>
        <p:txBody>
          <a:bodyPr rIns="0"/>
          <a:lstStyle>
            <a:lvl1pPr marL="0" indent="0" algn="r">
              <a:buFontTx/>
              <a:buNone/>
              <a:defRPr b="0" i="0">
                <a:solidFill>
                  <a:schemeClr val="bg1"/>
                </a:solidFill>
                <a:latin typeface="Arial" charset="0"/>
                <a:ea typeface="Arial" charset="0"/>
                <a:cs typeface="Arial" charset="0"/>
              </a:defRPr>
            </a:lvl1pPr>
            <a:lvl2pPr marL="457200" indent="0" algn="r">
              <a:buFontTx/>
              <a:buNone/>
              <a:defRPr b="0" i="0">
                <a:solidFill>
                  <a:schemeClr val="bg1"/>
                </a:solidFill>
                <a:latin typeface="Arial" charset="0"/>
                <a:ea typeface="Arial" charset="0"/>
                <a:cs typeface="Arial" charset="0"/>
              </a:defRPr>
            </a:lvl2pPr>
            <a:lvl3pPr marL="914400" indent="0" algn="r">
              <a:buFontTx/>
              <a:buNone/>
              <a:defRPr/>
            </a:lvl3pPr>
            <a:lvl4pPr marL="1371600" indent="0" algn="r">
              <a:buFontTx/>
              <a:buNone/>
              <a:defRPr/>
            </a:lvl4pPr>
            <a:lvl5pPr marL="1828800" indent="0" algn="r">
              <a:buFontTx/>
              <a:buNone/>
              <a:defRPr/>
            </a:lvl5pPr>
          </a:lstStyle>
          <a:p>
            <a:pPr lvl="0"/>
            <a:r>
              <a:rPr lang="en-US" dirty="0"/>
              <a:t>Click to edit Report Title</a:t>
            </a:r>
          </a:p>
        </p:txBody>
      </p:sp>
      <p:sp>
        <p:nvSpPr>
          <p:cNvPr id="6" name="Text Placeholder 5"/>
          <p:cNvSpPr>
            <a:spLocks noGrp="1"/>
          </p:cNvSpPr>
          <p:nvPr>
            <p:ph type="body" sz="quarter" idx="13" hasCustomPrompt="1"/>
          </p:nvPr>
        </p:nvSpPr>
        <p:spPr>
          <a:xfrm>
            <a:off x="2552701" y="5922645"/>
            <a:ext cx="9144000" cy="320675"/>
          </a:xfrm>
        </p:spPr>
        <p:txBody>
          <a:bodyPr tIns="0" rIns="0" bIns="0" anchor="b" anchorCtr="0">
            <a:noAutofit/>
          </a:bodyPr>
          <a:lstStyle>
            <a:lvl1pPr marL="0" indent="0" algn="r">
              <a:buFontTx/>
              <a:buNone/>
              <a:defRPr sz="1800" b="0" i="0">
                <a:latin typeface="Arial" charset="0"/>
                <a:ea typeface="Arial" charset="0"/>
                <a:cs typeface="Arial" charset="0"/>
              </a:defRPr>
            </a:lvl1pPr>
          </a:lstStyle>
          <a:p>
            <a:pPr lvl="0"/>
            <a:r>
              <a:rPr lang="en-US" dirty="0"/>
              <a:t>Click to edit Name</a:t>
            </a:r>
          </a:p>
        </p:txBody>
      </p:sp>
      <p:sp>
        <p:nvSpPr>
          <p:cNvPr id="7" name="Text Placeholder 5"/>
          <p:cNvSpPr>
            <a:spLocks noGrp="1"/>
          </p:cNvSpPr>
          <p:nvPr>
            <p:ph type="body" sz="quarter" idx="14" hasCustomPrompt="1"/>
          </p:nvPr>
        </p:nvSpPr>
        <p:spPr>
          <a:xfrm>
            <a:off x="2552700" y="6243320"/>
            <a:ext cx="9144000" cy="320675"/>
          </a:xfrm>
        </p:spPr>
        <p:txBody>
          <a:bodyPr tIns="0" rIns="0" bIns="0" anchor="b" anchorCtr="0">
            <a:noAutofit/>
          </a:bodyPr>
          <a:lstStyle>
            <a:lvl1pPr marL="0" indent="0" algn="r">
              <a:buFontTx/>
              <a:buNone/>
              <a:defRPr sz="1800" b="0" i="0">
                <a:solidFill>
                  <a:schemeClr val="tx1">
                    <a:lumMod val="50000"/>
                    <a:lumOff val="50000"/>
                  </a:schemeClr>
                </a:solidFill>
                <a:latin typeface="Arial" charset="0"/>
                <a:ea typeface="Arial" charset="0"/>
                <a:cs typeface="Arial" charset="0"/>
              </a:defRPr>
            </a:lvl1pPr>
          </a:lstStyle>
          <a:p>
            <a:pPr lvl="0"/>
            <a:r>
              <a:rPr lang="en-US" dirty="0"/>
              <a:t>Click to edit Date (Month Day, Year)</a:t>
            </a:r>
          </a:p>
        </p:txBody>
      </p:sp>
    </p:spTree>
    <p:extLst>
      <p:ext uri="{BB962C8B-B14F-4D97-AF65-F5344CB8AC3E}">
        <p14:creationId xmlns:p14="http://schemas.microsoft.com/office/powerpoint/2010/main" val="3157985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3568" y="136525"/>
            <a:ext cx="10944225" cy="792163"/>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11" name="Content Placeholder 2"/>
          <p:cNvSpPr>
            <a:spLocks noGrp="1"/>
          </p:cNvSpPr>
          <p:nvPr>
            <p:ph idx="1"/>
          </p:nvPr>
        </p:nvSpPr>
        <p:spPr>
          <a:xfrm>
            <a:off x="612741" y="2185988"/>
            <a:ext cx="10945878"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idx="13" hasCustomPrompt="1"/>
          </p:nvPr>
        </p:nvSpPr>
        <p:spPr>
          <a:xfrm>
            <a:off x="613568" y="1504157"/>
            <a:ext cx="10944224" cy="476250"/>
          </a:xfrm>
        </p:spPr>
        <p:txBody>
          <a:bodyPr anchor="b">
            <a:normAutofit/>
          </a:bodyPr>
          <a:lstStyle>
            <a:lvl1pPr marL="0" indent="0">
              <a:buNone/>
              <a:defRPr sz="2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Tree>
    <p:extLst>
      <p:ext uri="{BB962C8B-B14F-4D97-AF65-F5344CB8AC3E}">
        <p14:creationId xmlns:p14="http://schemas.microsoft.com/office/powerpoint/2010/main" val="2101258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4_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5"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14364" y="1458912"/>
            <a:ext cx="5383212"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4" name="Content Placeholder 3"/>
          <p:cNvSpPr>
            <a:spLocks noGrp="1"/>
          </p:cNvSpPr>
          <p:nvPr>
            <p:ph sz="half" idx="2"/>
          </p:nvPr>
        </p:nvSpPr>
        <p:spPr>
          <a:xfrm>
            <a:off x="614364" y="2157413"/>
            <a:ext cx="53832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0" y="1458912"/>
            <a:ext cx="5387977"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5"/>
          <p:cNvSpPr>
            <a:spLocks noGrp="1"/>
          </p:cNvSpPr>
          <p:nvPr>
            <p:ph sz="quarter" idx="4"/>
          </p:nvPr>
        </p:nvSpPr>
        <p:spPr>
          <a:xfrm>
            <a:off x="6170610" y="2157413"/>
            <a:ext cx="53879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14364" y="136525"/>
            <a:ext cx="10944224" cy="792163"/>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Tree>
    <p:extLst>
      <p:ext uri="{BB962C8B-B14F-4D97-AF65-F5344CB8AC3E}">
        <p14:creationId xmlns:p14="http://schemas.microsoft.com/office/powerpoint/2010/main" val="9987311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21051353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4363" y="136525"/>
            <a:ext cx="10944225" cy="792163"/>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idx="1"/>
          </p:nvPr>
        </p:nvSpPr>
        <p:spPr>
          <a:xfrm>
            <a:off x="612741" y="2185988"/>
            <a:ext cx="10945878"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3" hasCustomPrompt="1"/>
          </p:nvPr>
        </p:nvSpPr>
        <p:spPr>
          <a:xfrm>
            <a:off x="614364" y="1504157"/>
            <a:ext cx="10944224" cy="476250"/>
          </a:xfrm>
        </p:spPr>
        <p:txBody>
          <a:bodyPr anchor="b">
            <a:normAutofit/>
          </a:bodyPr>
          <a:lstStyle>
            <a:lvl1pPr marL="0" indent="0">
              <a:buNone/>
              <a:defRPr sz="2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Tree>
    <p:extLst>
      <p:ext uri="{BB962C8B-B14F-4D97-AF65-F5344CB8AC3E}">
        <p14:creationId xmlns:p14="http://schemas.microsoft.com/office/powerpoint/2010/main" val="8929798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14364" y="1458912"/>
            <a:ext cx="5383212"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4" name="Content Placeholder 3"/>
          <p:cNvSpPr>
            <a:spLocks noGrp="1"/>
          </p:cNvSpPr>
          <p:nvPr>
            <p:ph sz="half" idx="2"/>
          </p:nvPr>
        </p:nvSpPr>
        <p:spPr>
          <a:xfrm>
            <a:off x="614364" y="2157413"/>
            <a:ext cx="53832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0" y="1458912"/>
            <a:ext cx="5387977" cy="476250"/>
          </a:xfrm>
        </p:spPr>
        <p:txBody>
          <a:bodyPr anchor="b"/>
          <a:lstStyle>
            <a:lvl1pPr marL="0" indent="0">
              <a:buNone/>
              <a:defRPr sz="24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6" name="Content Placeholder 5"/>
          <p:cNvSpPr>
            <a:spLocks noGrp="1"/>
          </p:cNvSpPr>
          <p:nvPr>
            <p:ph sz="quarter" idx="4"/>
          </p:nvPr>
        </p:nvSpPr>
        <p:spPr>
          <a:xfrm>
            <a:off x="6170610" y="2157413"/>
            <a:ext cx="53879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14364" y="136525"/>
            <a:ext cx="10944224" cy="792163"/>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Tree>
    <p:extLst>
      <p:ext uri="{BB962C8B-B14F-4D97-AF65-F5344CB8AC3E}">
        <p14:creationId xmlns:p14="http://schemas.microsoft.com/office/powerpoint/2010/main" val="41586820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Tree>
    <p:extLst>
      <p:ext uri="{BB962C8B-B14F-4D97-AF65-F5344CB8AC3E}">
        <p14:creationId xmlns:p14="http://schemas.microsoft.com/office/powerpoint/2010/main" val="34276092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27" b="1" i="0">
                <a:solidFill>
                  <a:srgbClr val="FCAF17"/>
                </a:solidFill>
                <a:latin typeface="Gotham"/>
                <a:cs typeface="Gotha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8/23/2024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2956027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1" descr="NCG1"/>
          <p:cNvPicPr>
            <a:picLocks noChangeAspect="1" noChangeArrowheads="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Rectangle 2"/>
          <p:cNvSpPr/>
          <p:nvPr userDrawn="1"/>
        </p:nvSpPr>
        <p:spPr>
          <a:xfrm>
            <a:off x="7823200" y="6096000"/>
            <a:ext cx="3962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Tree>
    <p:extLst>
      <p:ext uri="{BB962C8B-B14F-4D97-AF65-F5344CB8AC3E}">
        <p14:creationId xmlns:p14="http://schemas.microsoft.com/office/powerpoint/2010/main" val="31276567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flipV="1">
            <a:off x="609600" y="609600"/>
            <a:ext cx="10972800" cy="1524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p:nvPr userDrawn="1"/>
        </p:nvSpPr>
        <p:spPr>
          <a:xfrm flipV="1">
            <a:off x="304800" y="6507164"/>
            <a:ext cx="10668000" cy="460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TextBox 7"/>
          <p:cNvSpPr txBox="1"/>
          <p:nvPr userDrawn="1"/>
        </p:nvSpPr>
        <p:spPr>
          <a:xfrm>
            <a:off x="508001" y="6535739"/>
            <a:ext cx="3150221" cy="246221"/>
          </a:xfrm>
          <a:prstGeom prst="rect">
            <a:avLst/>
          </a:prstGeom>
          <a:noFill/>
        </p:spPr>
        <p:txBody>
          <a:bodyPr wrap="none">
            <a:spAutoFit/>
          </a:bodyPr>
          <a:lstStyle/>
          <a:p>
            <a:pPr fontAlgn="auto">
              <a:spcBef>
                <a:spcPts val="0"/>
              </a:spcBef>
              <a:spcAft>
                <a:spcPts val="0"/>
              </a:spcAft>
              <a:defRPr/>
            </a:pPr>
            <a:r>
              <a:rPr lang="en-US" sz="1000" i="1" dirty="0">
                <a:latin typeface="+mn-lt"/>
              </a:rPr>
              <a:t>2012 Fall RESAP Meeting Presentation FINAL 10 22-23</a:t>
            </a:r>
            <a:r>
              <a:rPr lang="en-US" sz="1000" i="1" baseline="0" dirty="0">
                <a:latin typeface="+mn-lt"/>
              </a:rPr>
              <a:t> 12</a:t>
            </a:r>
            <a:endParaRPr lang="en-US" sz="1000" i="1" dirty="0">
              <a:latin typeface="+mn-lt"/>
            </a:endParaRPr>
          </a:p>
        </p:txBody>
      </p:sp>
      <p:sp>
        <p:nvSpPr>
          <p:cNvPr id="2" name="Title 1"/>
          <p:cNvSpPr>
            <a:spLocks noGrp="1"/>
          </p:cNvSpPr>
          <p:nvPr>
            <p:ph type="title"/>
          </p:nvPr>
        </p:nvSpPr>
        <p:spPr>
          <a:xfrm>
            <a:off x="609600" y="122238"/>
            <a:ext cx="10972800" cy="563562"/>
          </a:xfrm>
        </p:spPr>
        <p:txBody>
          <a:bodyPr>
            <a:noAutofit/>
          </a:bodyPr>
          <a:lstStyle>
            <a:lvl1pPr algn="l">
              <a:defRPr sz="2000" b="1"/>
            </a:lvl1pPr>
          </a:lstStyle>
          <a:p>
            <a:r>
              <a:rPr lang="en-US"/>
              <a:t>Click to edit Master title style</a:t>
            </a:r>
          </a:p>
        </p:txBody>
      </p:sp>
      <p:sp>
        <p:nvSpPr>
          <p:cNvPr id="3" name="Content Placeholder 2"/>
          <p:cNvSpPr>
            <a:spLocks noGrp="1"/>
          </p:cNvSpPr>
          <p:nvPr>
            <p:ph idx="1"/>
          </p:nvPr>
        </p:nvSpPr>
        <p:spPr>
          <a:xfrm>
            <a:off x="609600" y="914400"/>
            <a:ext cx="10972800" cy="5334000"/>
          </a:xfrm>
        </p:spPr>
        <p:txBody>
          <a:bodyPr/>
          <a:lstStyle>
            <a:lvl1pPr>
              <a:spcBef>
                <a:spcPts val="300"/>
              </a:spcBef>
              <a:spcAft>
                <a:spcPts val="300"/>
              </a:spcAft>
              <a:buClr>
                <a:schemeClr val="tx2">
                  <a:lumMod val="50000"/>
                </a:schemeClr>
              </a:buClr>
              <a:buSzPct val="100000"/>
              <a:buFont typeface="Wingdings" pitchFamily="2" charset="2"/>
              <a:buChar char="§"/>
              <a:defRPr sz="1800"/>
            </a:lvl1pPr>
            <a:lvl2pPr>
              <a:spcBef>
                <a:spcPts val="300"/>
              </a:spcBef>
              <a:spcAft>
                <a:spcPts val="300"/>
              </a:spcAft>
              <a:buFont typeface="Arial" pitchFamily="34" charset="0"/>
              <a:buChar char="•"/>
              <a:defRPr sz="1800"/>
            </a:lvl2pPr>
            <a:lvl3pPr>
              <a:spcBef>
                <a:spcPts val="300"/>
              </a:spcBef>
              <a:spcAft>
                <a:spcPts val="300"/>
              </a:spcAft>
              <a:buFont typeface="Wingdings" pitchFamily="2" charset="2"/>
              <a:buChar char="ü"/>
              <a:defRPr sz="1800"/>
            </a:lvl3pPr>
            <a:lvl4pPr>
              <a:spcBef>
                <a:spcPts val="300"/>
              </a:spcBef>
              <a:spcAft>
                <a:spcPts val="300"/>
              </a:spcAft>
              <a:defRPr sz="1600"/>
            </a:lvl4pPr>
            <a:lvl5pPr>
              <a:spcBef>
                <a:spcPts val="300"/>
              </a:spcBef>
              <a:spcAft>
                <a:spcPts val="3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a:xfrm>
            <a:off x="11480800" y="6400801"/>
            <a:ext cx="508000" cy="365125"/>
          </a:xfrm>
        </p:spPr>
        <p:txBody>
          <a:bodyPr/>
          <a:lstStyle>
            <a:lvl1pPr>
              <a:defRPr sz="1000"/>
            </a:lvl1pPr>
          </a:lstStyle>
          <a:p>
            <a:pPr>
              <a:defRPr/>
            </a:pPr>
            <a:fld id="{FAFEF79E-8FF4-47F7-95FF-69341E7D7783}" type="slidenum">
              <a:rPr lang="en-US"/>
              <a:pPr>
                <a:defRPr/>
              </a:pPr>
              <a:t>‹#›</a:t>
            </a:fld>
            <a:endParaRPr lang="en-US" dirty="0"/>
          </a:p>
        </p:txBody>
      </p:sp>
    </p:spTree>
    <p:extLst>
      <p:ext uri="{BB962C8B-B14F-4D97-AF65-F5344CB8AC3E}">
        <p14:creationId xmlns:p14="http://schemas.microsoft.com/office/powerpoint/2010/main" val="2367168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flipV="1">
            <a:off x="609600" y="609600"/>
            <a:ext cx="10972800" cy="152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5"/>
          <p:cNvSpPr/>
          <p:nvPr userDrawn="1"/>
        </p:nvSpPr>
        <p:spPr>
          <a:xfrm flipV="1">
            <a:off x="304800" y="6507164"/>
            <a:ext cx="10668000" cy="4603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TextBox 11"/>
          <p:cNvSpPr txBox="1"/>
          <p:nvPr userDrawn="1"/>
        </p:nvSpPr>
        <p:spPr>
          <a:xfrm>
            <a:off x="609600" y="6535738"/>
            <a:ext cx="2896947" cy="246221"/>
          </a:xfrm>
          <a:prstGeom prst="rect">
            <a:avLst/>
          </a:prstGeom>
          <a:noFill/>
        </p:spPr>
        <p:txBody>
          <a:bodyPr wrap="none">
            <a:spAutoFit/>
          </a:bodyPr>
          <a:lstStyle/>
          <a:p>
            <a:pPr fontAlgn="auto">
              <a:spcBef>
                <a:spcPts val="0"/>
              </a:spcBef>
              <a:spcAft>
                <a:spcPts val="0"/>
              </a:spcAft>
              <a:defRPr/>
            </a:pPr>
            <a:r>
              <a:rPr lang="en-US" sz="1000" i="1" dirty="0">
                <a:latin typeface="Arial" charset="0"/>
              </a:rPr>
              <a:t>Spring 2011 RESAP Meeting (Apr. 19-20, 2011)</a:t>
            </a:r>
          </a:p>
        </p:txBody>
      </p:sp>
      <p:sp>
        <p:nvSpPr>
          <p:cNvPr id="3" name="Content Placeholder 2"/>
          <p:cNvSpPr>
            <a:spLocks noGrp="1"/>
          </p:cNvSpPr>
          <p:nvPr>
            <p:ph sz="half" idx="1"/>
          </p:nvPr>
        </p:nvSpPr>
        <p:spPr>
          <a:xfrm>
            <a:off x="609600" y="914401"/>
            <a:ext cx="5384800" cy="5211763"/>
          </a:xfrm>
        </p:spPr>
        <p:txBody>
          <a:bodyPr/>
          <a:lstStyle>
            <a:lvl1pPr>
              <a:spcBef>
                <a:spcPts val="300"/>
              </a:spcBef>
              <a:spcAft>
                <a:spcPts val="300"/>
              </a:spcAft>
              <a:buClr>
                <a:schemeClr val="accent3">
                  <a:lumMod val="50000"/>
                </a:schemeClr>
              </a:buClr>
              <a:buSzPct val="80000"/>
              <a:buFont typeface="Arial" pitchFamily="34" charset="0"/>
              <a:buChar char="►"/>
              <a:defRPr sz="1800"/>
            </a:lvl1pPr>
            <a:lvl2pPr>
              <a:spcBef>
                <a:spcPts val="300"/>
              </a:spcBef>
              <a:spcAft>
                <a:spcPts val="300"/>
              </a:spcAft>
              <a:buFont typeface="Arial" pitchFamily="34" charset="0"/>
              <a:buChar char="•"/>
              <a:defRPr sz="1800"/>
            </a:lvl2pPr>
            <a:lvl3pPr>
              <a:spcBef>
                <a:spcPts val="300"/>
              </a:spcBef>
              <a:spcAft>
                <a:spcPts val="300"/>
              </a:spcAft>
              <a:buFont typeface="Wingdings" pitchFamily="2" charset="2"/>
              <a:buChar char="ü"/>
              <a:defRPr sz="1800"/>
            </a:lvl3pPr>
            <a:lvl4pPr>
              <a:spcBef>
                <a:spcPts val="300"/>
              </a:spcBef>
              <a:spcAft>
                <a:spcPts val="300"/>
              </a:spcAft>
              <a:defRPr sz="1600"/>
            </a:lvl4pPr>
            <a:lvl5pPr>
              <a:spcBef>
                <a:spcPts val="300"/>
              </a:spcBef>
              <a:spcAft>
                <a:spcPts val="3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914401"/>
            <a:ext cx="5384800" cy="5211763"/>
          </a:xfrm>
        </p:spPr>
        <p:txBody>
          <a:bodyPr/>
          <a:lstStyle>
            <a:lvl1pPr>
              <a:spcBef>
                <a:spcPts val="300"/>
              </a:spcBef>
              <a:spcAft>
                <a:spcPts val="300"/>
              </a:spcAft>
              <a:buClr>
                <a:schemeClr val="accent3">
                  <a:lumMod val="50000"/>
                </a:schemeClr>
              </a:buClr>
              <a:buSzPct val="80000"/>
              <a:buFont typeface="Arial" pitchFamily="34" charset="0"/>
              <a:buChar char="►"/>
              <a:defRPr sz="1800"/>
            </a:lvl1pPr>
            <a:lvl2pPr>
              <a:spcBef>
                <a:spcPts val="300"/>
              </a:spcBef>
              <a:spcAft>
                <a:spcPts val="300"/>
              </a:spcAft>
              <a:buFont typeface="Arial" pitchFamily="34" charset="0"/>
              <a:buChar char="•"/>
              <a:defRPr sz="1800"/>
            </a:lvl2pPr>
            <a:lvl3pPr>
              <a:spcBef>
                <a:spcPts val="300"/>
              </a:spcBef>
              <a:spcAft>
                <a:spcPts val="300"/>
              </a:spcAft>
              <a:buFont typeface="Wingdings" pitchFamily="2" charset="2"/>
              <a:buChar char="ü"/>
              <a:defRPr sz="1800"/>
            </a:lvl3pPr>
            <a:lvl4pPr>
              <a:spcBef>
                <a:spcPts val="300"/>
              </a:spcBef>
              <a:spcAft>
                <a:spcPts val="300"/>
              </a:spcAft>
              <a:defRPr sz="1600"/>
            </a:lvl4pPr>
            <a:lvl5pPr>
              <a:spcBef>
                <a:spcPts val="300"/>
              </a:spcBef>
              <a:spcAft>
                <a:spcPts val="3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09600" y="122238"/>
            <a:ext cx="10972800" cy="563562"/>
          </a:xfrm>
        </p:spPr>
        <p:txBody>
          <a:bodyPr>
            <a:noAutofit/>
          </a:bodyPr>
          <a:lstStyle>
            <a:lvl1pPr algn="l">
              <a:defRPr sz="2000" b="1"/>
            </a:lvl1pPr>
          </a:lstStyle>
          <a:p>
            <a:r>
              <a:rPr lang="en-US"/>
              <a:t>Click to edit Master title style</a:t>
            </a:r>
          </a:p>
        </p:txBody>
      </p:sp>
      <p:sp>
        <p:nvSpPr>
          <p:cNvPr id="9" name="Slide Number Placeholder 5"/>
          <p:cNvSpPr>
            <a:spLocks noGrp="1"/>
          </p:cNvSpPr>
          <p:nvPr>
            <p:ph type="sldNum" sz="quarter" idx="10"/>
          </p:nvPr>
        </p:nvSpPr>
        <p:spPr>
          <a:xfrm>
            <a:off x="11379200" y="6400801"/>
            <a:ext cx="508000" cy="365125"/>
          </a:xfrm>
        </p:spPr>
        <p:txBody>
          <a:bodyPr/>
          <a:lstStyle>
            <a:lvl1pPr>
              <a:defRPr sz="1000"/>
            </a:lvl1pPr>
          </a:lstStyle>
          <a:p>
            <a:pPr>
              <a:defRPr/>
            </a:pPr>
            <a:fld id="{9DA2BB70-5D06-4CBB-BEF4-D76FCF14B8F9}" type="slidenum">
              <a:rPr lang="en-US"/>
              <a:pPr>
                <a:defRPr/>
              </a:pPr>
              <a:t>‹#›</a:t>
            </a:fld>
            <a:endParaRPr lang="en-US" dirty="0"/>
          </a:p>
        </p:txBody>
      </p:sp>
    </p:spTree>
    <p:extLst>
      <p:ext uri="{BB962C8B-B14F-4D97-AF65-F5344CB8AC3E}">
        <p14:creationId xmlns:p14="http://schemas.microsoft.com/office/powerpoint/2010/main" val="15693540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flipV="1">
            <a:off x="304800" y="6507164"/>
            <a:ext cx="10668000" cy="460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 name="TextBox 4"/>
          <p:cNvSpPr txBox="1"/>
          <p:nvPr userDrawn="1"/>
        </p:nvSpPr>
        <p:spPr>
          <a:xfrm>
            <a:off x="508000" y="6535739"/>
            <a:ext cx="3526928" cy="246221"/>
          </a:xfrm>
          <a:prstGeom prst="rect">
            <a:avLst/>
          </a:prstGeom>
          <a:noFill/>
        </p:spPr>
        <p:txBody>
          <a:bodyPr wrap="none">
            <a:spAutoFit/>
          </a:bodyPr>
          <a:lstStyle/>
          <a:p>
            <a:pPr fontAlgn="auto">
              <a:spcBef>
                <a:spcPts val="0"/>
              </a:spcBef>
              <a:spcAft>
                <a:spcPts val="0"/>
              </a:spcAft>
              <a:defRPr/>
            </a:pPr>
            <a:r>
              <a:rPr lang="en-US" sz="1000" i="1" kern="1200" dirty="0">
                <a:solidFill>
                  <a:schemeClr val="tx1"/>
                </a:solidFill>
                <a:latin typeface="Arial" pitchFamily="34" charset="0"/>
                <a:ea typeface="+mn-ea"/>
                <a:cs typeface="+mn-cs"/>
              </a:rPr>
              <a:t>2012 Fall RESAP Meeting Presentation FINAL 10 22-23</a:t>
            </a:r>
            <a:r>
              <a:rPr lang="en-US" sz="1000" i="1" kern="1200" baseline="0" dirty="0">
                <a:solidFill>
                  <a:schemeClr val="tx1"/>
                </a:solidFill>
                <a:latin typeface="Arial" pitchFamily="34" charset="0"/>
                <a:ea typeface="+mn-ea"/>
                <a:cs typeface="+mn-cs"/>
              </a:rPr>
              <a:t> 12</a:t>
            </a:r>
            <a:endParaRPr lang="en-US" sz="1000" i="1" kern="1200" dirty="0">
              <a:solidFill>
                <a:schemeClr val="tx1"/>
              </a:solidFill>
              <a:latin typeface="Arial" pitchFamily="34" charset="0"/>
              <a:ea typeface="+mn-ea"/>
              <a:cs typeface="+mn-cs"/>
            </a:endParaRPr>
          </a:p>
        </p:txBody>
      </p:sp>
      <p:sp>
        <p:nvSpPr>
          <p:cNvPr id="4" name="Slide Number Placeholder 5"/>
          <p:cNvSpPr>
            <a:spLocks noGrp="1"/>
          </p:cNvSpPr>
          <p:nvPr>
            <p:ph type="sldNum" sz="quarter" idx="10"/>
          </p:nvPr>
        </p:nvSpPr>
        <p:spPr>
          <a:xfrm>
            <a:off x="11379200" y="6400801"/>
            <a:ext cx="508000" cy="365125"/>
          </a:xfrm>
        </p:spPr>
        <p:txBody>
          <a:bodyPr/>
          <a:lstStyle>
            <a:lvl1pPr>
              <a:defRPr sz="1000"/>
            </a:lvl1pPr>
          </a:lstStyle>
          <a:p>
            <a:pPr>
              <a:defRPr/>
            </a:pPr>
            <a:fld id="{79C27EB3-5720-4B44-BEAE-5E53F3C5AE7E}" type="slidenum">
              <a:rPr lang="en-US"/>
              <a:pPr>
                <a:defRPr/>
              </a:pPr>
              <a:t>‹#›</a:t>
            </a:fld>
            <a:endParaRPr lang="en-US" dirty="0"/>
          </a:p>
        </p:txBody>
      </p:sp>
    </p:spTree>
    <p:extLst>
      <p:ext uri="{BB962C8B-B14F-4D97-AF65-F5344CB8AC3E}">
        <p14:creationId xmlns:p14="http://schemas.microsoft.com/office/powerpoint/2010/main" val="209986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10323" y="2014539"/>
            <a:ext cx="9144000" cy="2100263"/>
          </a:xfrm>
        </p:spPr>
        <p:txBody>
          <a:bodyPr lIns="0" tIns="0" rIns="0" anchor="b" anchorCtr="0"/>
          <a:lstStyle>
            <a:lvl1pPr algn="r">
              <a:defRPr sz="4500"/>
            </a:lvl1pPr>
          </a:lstStyle>
          <a:p>
            <a:r>
              <a:rPr lang="en-US" dirty="0"/>
              <a:t>Click to edit Title</a:t>
            </a:r>
          </a:p>
        </p:txBody>
      </p:sp>
      <p:sp>
        <p:nvSpPr>
          <p:cNvPr id="3" name="Subtitle 2"/>
          <p:cNvSpPr>
            <a:spLocks noGrp="1"/>
          </p:cNvSpPr>
          <p:nvPr>
            <p:ph type="subTitle" idx="1" hasCustomPrompt="1"/>
          </p:nvPr>
        </p:nvSpPr>
        <p:spPr>
          <a:xfrm>
            <a:off x="2410323" y="4212191"/>
            <a:ext cx="9144000" cy="1045608"/>
          </a:xfrm>
        </p:spPr>
        <p:txBody>
          <a:bodyPr lIns="0" tIns="0" rIns="0" bIns="0">
            <a:normAutofit/>
          </a:bodyPr>
          <a:lstStyle>
            <a:lvl1pPr marL="0" indent="0" algn="r">
              <a:buNone/>
              <a:defRPr sz="1650" b="0" i="0">
                <a:solidFill>
                  <a:schemeClr val="bg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4" name="Date Placeholder 3"/>
          <p:cNvSpPr>
            <a:spLocks noGrp="1"/>
          </p:cNvSpPr>
          <p:nvPr>
            <p:ph type="dt" sz="half" idx="10"/>
          </p:nvPr>
        </p:nvSpPr>
        <p:spPr>
          <a:xfrm>
            <a:off x="9701712" y="6243322"/>
            <a:ext cx="1852611" cy="365125"/>
          </a:xfrm>
          <a:prstGeom prst="rect">
            <a:avLst/>
          </a:prstGeom>
        </p:spPr>
        <p:txBody>
          <a:bodyPr/>
          <a:lstStyle/>
          <a:p>
            <a:fld id="{8F205B49-6B55-8648-B204-2004A0C66CA2}" type="datetime4">
              <a:rPr lang="en-US" smtClean="0"/>
              <a:t>August 23, 2024</a:t>
            </a:fld>
            <a:endParaRPr lang="en-US" dirty="0"/>
          </a:p>
        </p:txBody>
      </p:sp>
      <p:sp>
        <p:nvSpPr>
          <p:cNvPr id="8" name="Text Placeholder 7"/>
          <p:cNvSpPr>
            <a:spLocks noGrp="1"/>
          </p:cNvSpPr>
          <p:nvPr>
            <p:ph type="body" sz="quarter" idx="11" hasCustomPrompt="1"/>
          </p:nvPr>
        </p:nvSpPr>
        <p:spPr>
          <a:xfrm>
            <a:off x="4515349" y="342901"/>
            <a:ext cx="7038975" cy="573087"/>
          </a:xfrm>
        </p:spPr>
        <p:txBody>
          <a:bodyPr rIns="0"/>
          <a:lstStyle>
            <a:lvl1pPr marL="0" indent="0" algn="r">
              <a:buFontTx/>
              <a:buNone/>
              <a:defRPr b="0" i="0">
                <a:solidFill>
                  <a:schemeClr val="bg1"/>
                </a:solidFill>
                <a:latin typeface="Arial" charset="0"/>
                <a:ea typeface="Arial" charset="0"/>
                <a:cs typeface="Arial" charset="0"/>
              </a:defRPr>
            </a:lvl1pPr>
            <a:lvl2pPr marL="342900" indent="0" algn="r">
              <a:buFontTx/>
              <a:buNone/>
              <a:defRPr b="0" i="0">
                <a:solidFill>
                  <a:schemeClr val="bg1"/>
                </a:solidFill>
                <a:latin typeface="Arial" charset="0"/>
                <a:ea typeface="Arial" charset="0"/>
                <a:cs typeface="Arial" charset="0"/>
              </a:defRPr>
            </a:lvl2pPr>
            <a:lvl3pPr marL="685800" indent="0" algn="r">
              <a:buFontTx/>
              <a:buNone/>
              <a:defRPr/>
            </a:lvl3pPr>
            <a:lvl4pPr marL="1028700" indent="0" algn="r">
              <a:buFontTx/>
              <a:buNone/>
              <a:defRPr/>
            </a:lvl4pPr>
            <a:lvl5pPr marL="1371600" indent="0" algn="r">
              <a:buFontTx/>
              <a:buNone/>
              <a:defRPr/>
            </a:lvl5pPr>
          </a:lstStyle>
          <a:p>
            <a:pPr lvl="0"/>
            <a:r>
              <a:rPr lang="en-US" dirty="0"/>
              <a:t>Click to edit Report Title</a:t>
            </a:r>
          </a:p>
        </p:txBody>
      </p:sp>
      <p:sp>
        <p:nvSpPr>
          <p:cNvPr id="6" name="Text Placeholder 5"/>
          <p:cNvSpPr>
            <a:spLocks noGrp="1"/>
          </p:cNvSpPr>
          <p:nvPr>
            <p:ph type="body" sz="quarter" idx="13" hasCustomPrompt="1"/>
          </p:nvPr>
        </p:nvSpPr>
        <p:spPr>
          <a:xfrm>
            <a:off x="2410323" y="5922647"/>
            <a:ext cx="9144000" cy="320675"/>
          </a:xfrm>
        </p:spPr>
        <p:txBody>
          <a:bodyPr tIns="0" rIns="0" bIns="0" anchor="b" anchorCtr="0">
            <a:noAutofit/>
          </a:bodyPr>
          <a:lstStyle>
            <a:lvl1pPr marL="0" indent="0" algn="r">
              <a:buFontTx/>
              <a:buNone/>
              <a:defRPr sz="1350" b="0" i="0">
                <a:latin typeface="Arial" charset="0"/>
                <a:ea typeface="Arial" charset="0"/>
                <a:cs typeface="Arial" charset="0"/>
              </a:defRPr>
            </a:lvl1pPr>
          </a:lstStyle>
          <a:p>
            <a:pPr lvl="0"/>
            <a:r>
              <a:rPr lang="en-US" dirty="0"/>
              <a:t>Click to edit Name</a:t>
            </a:r>
          </a:p>
        </p:txBody>
      </p:sp>
    </p:spTree>
    <p:extLst>
      <p:ext uri="{BB962C8B-B14F-4D97-AF65-F5344CB8AC3E}">
        <p14:creationId xmlns:p14="http://schemas.microsoft.com/office/powerpoint/2010/main" val="5414538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CED58B-C7C9-40EF-91E7-464E20C8EE76}" type="datetimeFigureOut">
              <a:rPr lang="en-US" smtClean="0"/>
              <a:pPr/>
              <a:t>8/23/2024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C16C86-D786-4DD0-BDD4-06D4B03485DC}" type="slidenum">
              <a:rPr lang="en-US" smtClean="0"/>
              <a:pPr/>
              <a:t>‹#›</a:t>
            </a:fld>
            <a:endParaRPr lang="en-US" dirty="0"/>
          </a:p>
        </p:txBody>
      </p:sp>
    </p:spTree>
    <p:extLst>
      <p:ext uri="{BB962C8B-B14F-4D97-AF65-F5344CB8AC3E}">
        <p14:creationId xmlns:p14="http://schemas.microsoft.com/office/powerpoint/2010/main" val="31731220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400" b="1" baseline="0"/>
            </a:lvl1pPr>
          </a:lstStyle>
          <a:p>
            <a:r>
              <a:rPr lang="en-US" dirty="0"/>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63AD2A73-4887-4497-9EF3-657C7AAF18A1}" type="slidenum">
              <a:rPr lang="en-US"/>
              <a:pPr>
                <a:defRPr/>
              </a:pPr>
              <a:t>‹#›</a:t>
            </a:fld>
            <a:endParaRPr lang="en-US" dirty="0"/>
          </a:p>
        </p:txBody>
      </p:sp>
    </p:spTree>
    <p:extLst>
      <p:ext uri="{BB962C8B-B14F-4D97-AF65-F5344CB8AC3E}">
        <p14:creationId xmlns:p14="http://schemas.microsoft.com/office/powerpoint/2010/main" val="4120260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1" descr="NCG1"/>
          <p:cNvPicPr>
            <a:picLocks noChangeAspect="1" noChangeArrowheads="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Rectangle 2"/>
          <p:cNvSpPr/>
          <p:nvPr userDrawn="1"/>
        </p:nvSpPr>
        <p:spPr>
          <a:xfrm>
            <a:off x="7823200" y="6096000"/>
            <a:ext cx="3962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Tree>
    <p:extLst>
      <p:ext uri="{BB962C8B-B14F-4D97-AF65-F5344CB8AC3E}">
        <p14:creationId xmlns:p14="http://schemas.microsoft.com/office/powerpoint/2010/main" val="8203073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flipV="1">
            <a:off x="609600" y="609600"/>
            <a:ext cx="10972800" cy="1524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p:nvPr userDrawn="1"/>
        </p:nvSpPr>
        <p:spPr>
          <a:xfrm flipV="1">
            <a:off x="304800" y="6507164"/>
            <a:ext cx="10668000" cy="460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609600" y="122238"/>
            <a:ext cx="10972800" cy="563562"/>
          </a:xfrm>
        </p:spPr>
        <p:txBody>
          <a:bodyPr>
            <a:noAutofit/>
          </a:bodyPr>
          <a:lstStyle>
            <a:lvl1pPr algn="l">
              <a:defRPr sz="2000" b="1"/>
            </a:lvl1pPr>
          </a:lstStyle>
          <a:p>
            <a:r>
              <a:rPr lang="en-US"/>
              <a:t>Click to edit Master title style</a:t>
            </a:r>
          </a:p>
        </p:txBody>
      </p:sp>
      <p:sp>
        <p:nvSpPr>
          <p:cNvPr id="3" name="Content Placeholder 2"/>
          <p:cNvSpPr>
            <a:spLocks noGrp="1"/>
          </p:cNvSpPr>
          <p:nvPr>
            <p:ph idx="1"/>
          </p:nvPr>
        </p:nvSpPr>
        <p:spPr>
          <a:xfrm>
            <a:off x="609600" y="914400"/>
            <a:ext cx="10972800" cy="5334000"/>
          </a:xfrm>
        </p:spPr>
        <p:txBody>
          <a:bodyPr/>
          <a:lstStyle>
            <a:lvl1pPr>
              <a:spcBef>
                <a:spcPts val="300"/>
              </a:spcBef>
              <a:spcAft>
                <a:spcPts val="300"/>
              </a:spcAft>
              <a:buClr>
                <a:schemeClr val="tx2">
                  <a:lumMod val="50000"/>
                </a:schemeClr>
              </a:buClr>
              <a:buSzPct val="100000"/>
              <a:buFont typeface="Wingdings" pitchFamily="2" charset="2"/>
              <a:buChar char="§"/>
              <a:defRPr sz="1800"/>
            </a:lvl1pPr>
            <a:lvl2pPr>
              <a:spcBef>
                <a:spcPts val="300"/>
              </a:spcBef>
              <a:spcAft>
                <a:spcPts val="300"/>
              </a:spcAft>
              <a:buFont typeface="Arial" pitchFamily="34" charset="0"/>
              <a:buChar char="•"/>
              <a:defRPr sz="1800"/>
            </a:lvl2pPr>
            <a:lvl3pPr>
              <a:spcBef>
                <a:spcPts val="300"/>
              </a:spcBef>
              <a:spcAft>
                <a:spcPts val="300"/>
              </a:spcAft>
              <a:buFont typeface="Wingdings" pitchFamily="2" charset="2"/>
              <a:buChar char="ü"/>
              <a:defRPr sz="1800"/>
            </a:lvl3pPr>
            <a:lvl4pPr>
              <a:spcBef>
                <a:spcPts val="300"/>
              </a:spcBef>
              <a:spcAft>
                <a:spcPts val="300"/>
              </a:spcAft>
              <a:defRPr sz="1600"/>
            </a:lvl4pPr>
            <a:lvl5pPr>
              <a:spcBef>
                <a:spcPts val="300"/>
              </a:spcBef>
              <a:spcAft>
                <a:spcPts val="3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a:xfrm>
            <a:off x="11480800" y="6400801"/>
            <a:ext cx="508000" cy="365125"/>
          </a:xfrm>
        </p:spPr>
        <p:txBody>
          <a:bodyPr/>
          <a:lstStyle>
            <a:lvl1pPr>
              <a:defRPr sz="1000"/>
            </a:lvl1pPr>
          </a:lstStyle>
          <a:p>
            <a:pPr>
              <a:defRPr/>
            </a:pPr>
            <a:fld id="{FAFEF79E-8FF4-47F7-95FF-69341E7D7783}" type="slidenum">
              <a:rPr lang="en-US"/>
              <a:pPr>
                <a:defRPr/>
              </a:pPr>
              <a:t>‹#›</a:t>
            </a:fld>
            <a:endParaRPr lang="en-US" dirty="0"/>
          </a:p>
        </p:txBody>
      </p:sp>
    </p:spTree>
    <p:extLst>
      <p:ext uri="{BB962C8B-B14F-4D97-AF65-F5344CB8AC3E}">
        <p14:creationId xmlns:p14="http://schemas.microsoft.com/office/powerpoint/2010/main" val="923214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flipV="1">
            <a:off x="609600" y="609600"/>
            <a:ext cx="10972800" cy="152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5"/>
          <p:cNvSpPr/>
          <p:nvPr userDrawn="1"/>
        </p:nvSpPr>
        <p:spPr>
          <a:xfrm flipV="1">
            <a:off x="304800" y="6507164"/>
            <a:ext cx="10668000" cy="4603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 name="Content Placeholder 2"/>
          <p:cNvSpPr>
            <a:spLocks noGrp="1"/>
          </p:cNvSpPr>
          <p:nvPr>
            <p:ph sz="half" idx="1"/>
          </p:nvPr>
        </p:nvSpPr>
        <p:spPr>
          <a:xfrm>
            <a:off x="609600" y="914401"/>
            <a:ext cx="5384800" cy="5211763"/>
          </a:xfrm>
        </p:spPr>
        <p:txBody>
          <a:bodyPr/>
          <a:lstStyle>
            <a:lvl1pPr>
              <a:spcBef>
                <a:spcPts val="300"/>
              </a:spcBef>
              <a:spcAft>
                <a:spcPts val="300"/>
              </a:spcAft>
              <a:buClr>
                <a:schemeClr val="accent3">
                  <a:lumMod val="50000"/>
                </a:schemeClr>
              </a:buClr>
              <a:buSzPct val="80000"/>
              <a:buFont typeface="Arial" pitchFamily="34" charset="0"/>
              <a:buChar char="►"/>
              <a:defRPr sz="1800"/>
            </a:lvl1pPr>
            <a:lvl2pPr>
              <a:spcBef>
                <a:spcPts val="300"/>
              </a:spcBef>
              <a:spcAft>
                <a:spcPts val="300"/>
              </a:spcAft>
              <a:buFont typeface="Arial" pitchFamily="34" charset="0"/>
              <a:buChar char="•"/>
              <a:defRPr sz="1800"/>
            </a:lvl2pPr>
            <a:lvl3pPr>
              <a:spcBef>
                <a:spcPts val="300"/>
              </a:spcBef>
              <a:spcAft>
                <a:spcPts val="300"/>
              </a:spcAft>
              <a:buFont typeface="Wingdings" pitchFamily="2" charset="2"/>
              <a:buChar char="ü"/>
              <a:defRPr sz="1800"/>
            </a:lvl3pPr>
            <a:lvl4pPr>
              <a:spcBef>
                <a:spcPts val="300"/>
              </a:spcBef>
              <a:spcAft>
                <a:spcPts val="300"/>
              </a:spcAft>
              <a:defRPr sz="1600"/>
            </a:lvl4pPr>
            <a:lvl5pPr>
              <a:spcBef>
                <a:spcPts val="300"/>
              </a:spcBef>
              <a:spcAft>
                <a:spcPts val="3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914401"/>
            <a:ext cx="5384800" cy="5211763"/>
          </a:xfrm>
        </p:spPr>
        <p:txBody>
          <a:bodyPr/>
          <a:lstStyle>
            <a:lvl1pPr>
              <a:spcBef>
                <a:spcPts val="300"/>
              </a:spcBef>
              <a:spcAft>
                <a:spcPts val="300"/>
              </a:spcAft>
              <a:buClr>
                <a:schemeClr val="accent3">
                  <a:lumMod val="50000"/>
                </a:schemeClr>
              </a:buClr>
              <a:buSzPct val="80000"/>
              <a:buFont typeface="Arial" pitchFamily="34" charset="0"/>
              <a:buChar char="►"/>
              <a:defRPr sz="1800"/>
            </a:lvl1pPr>
            <a:lvl2pPr>
              <a:spcBef>
                <a:spcPts val="300"/>
              </a:spcBef>
              <a:spcAft>
                <a:spcPts val="300"/>
              </a:spcAft>
              <a:buFont typeface="Arial" pitchFamily="34" charset="0"/>
              <a:buChar char="•"/>
              <a:defRPr sz="1800"/>
            </a:lvl2pPr>
            <a:lvl3pPr>
              <a:spcBef>
                <a:spcPts val="300"/>
              </a:spcBef>
              <a:spcAft>
                <a:spcPts val="300"/>
              </a:spcAft>
              <a:buFont typeface="Wingdings" pitchFamily="2" charset="2"/>
              <a:buChar char="ü"/>
              <a:defRPr sz="1800"/>
            </a:lvl3pPr>
            <a:lvl4pPr>
              <a:spcBef>
                <a:spcPts val="300"/>
              </a:spcBef>
              <a:spcAft>
                <a:spcPts val="300"/>
              </a:spcAft>
              <a:defRPr sz="1600"/>
            </a:lvl4pPr>
            <a:lvl5pPr>
              <a:spcBef>
                <a:spcPts val="300"/>
              </a:spcBef>
              <a:spcAft>
                <a:spcPts val="3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09600" y="122238"/>
            <a:ext cx="10972800" cy="563562"/>
          </a:xfrm>
        </p:spPr>
        <p:txBody>
          <a:bodyPr>
            <a:noAutofit/>
          </a:bodyPr>
          <a:lstStyle>
            <a:lvl1pPr algn="l">
              <a:defRPr sz="2000" b="1"/>
            </a:lvl1pPr>
          </a:lstStyle>
          <a:p>
            <a:r>
              <a:rPr lang="en-US"/>
              <a:t>Click to edit Master title style</a:t>
            </a:r>
          </a:p>
        </p:txBody>
      </p:sp>
      <p:sp>
        <p:nvSpPr>
          <p:cNvPr id="9" name="Slide Number Placeholder 5"/>
          <p:cNvSpPr>
            <a:spLocks noGrp="1"/>
          </p:cNvSpPr>
          <p:nvPr>
            <p:ph type="sldNum" sz="quarter" idx="10"/>
          </p:nvPr>
        </p:nvSpPr>
        <p:spPr>
          <a:xfrm>
            <a:off x="11379200" y="6400801"/>
            <a:ext cx="508000" cy="365125"/>
          </a:xfrm>
        </p:spPr>
        <p:txBody>
          <a:bodyPr/>
          <a:lstStyle>
            <a:lvl1pPr>
              <a:defRPr sz="1000"/>
            </a:lvl1pPr>
          </a:lstStyle>
          <a:p>
            <a:pPr>
              <a:defRPr/>
            </a:pPr>
            <a:fld id="{9DA2BB70-5D06-4CBB-BEF4-D76FCF14B8F9}" type="slidenum">
              <a:rPr lang="en-US"/>
              <a:pPr>
                <a:defRPr/>
              </a:pPr>
              <a:t>‹#›</a:t>
            </a:fld>
            <a:endParaRPr lang="en-US" dirty="0"/>
          </a:p>
        </p:txBody>
      </p:sp>
    </p:spTree>
    <p:extLst>
      <p:ext uri="{BB962C8B-B14F-4D97-AF65-F5344CB8AC3E}">
        <p14:creationId xmlns:p14="http://schemas.microsoft.com/office/powerpoint/2010/main" val="11199305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flipV="1">
            <a:off x="304800" y="6507164"/>
            <a:ext cx="10668000" cy="460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Slide Number Placeholder 5"/>
          <p:cNvSpPr>
            <a:spLocks noGrp="1"/>
          </p:cNvSpPr>
          <p:nvPr>
            <p:ph type="sldNum" sz="quarter" idx="10"/>
          </p:nvPr>
        </p:nvSpPr>
        <p:spPr>
          <a:xfrm>
            <a:off x="11379200" y="6400801"/>
            <a:ext cx="508000" cy="365125"/>
          </a:xfrm>
        </p:spPr>
        <p:txBody>
          <a:bodyPr/>
          <a:lstStyle>
            <a:lvl1pPr>
              <a:defRPr sz="1000"/>
            </a:lvl1pPr>
          </a:lstStyle>
          <a:p>
            <a:pPr>
              <a:defRPr/>
            </a:pPr>
            <a:fld id="{79C27EB3-5720-4B44-BEAE-5E53F3C5AE7E}" type="slidenum">
              <a:rPr lang="en-US"/>
              <a:pPr>
                <a:defRPr/>
              </a:pPr>
              <a:t>‹#›</a:t>
            </a:fld>
            <a:endParaRPr lang="en-US" dirty="0"/>
          </a:p>
        </p:txBody>
      </p:sp>
    </p:spTree>
    <p:extLst>
      <p:ext uri="{BB962C8B-B14F-4D97-AF65-F5344CB8AC3E}">
        <p14:creationId xmlns:p14="http://schemas.microsoft.com/office/powerpoint/2010/main" val="33841324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400" b="1" baseline="0"/>
            </a:lvl1pPr>
          </a:lstStyle>
          <a:p>
            <a:r>
              <a:rPr lang="en-US" dirty="0"/>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63AD2A73-4887-4497-9EF3-657C7AAF18A1}" type="slidenum">
              <a:rPr lang="en-US"/>
              <a:pPr>
                <a:defRPr/>
              </a:pPr>
              <a:t>‹#›</a:t>
            </a:fld>
            <a:endParaRPr lang="en-US" dirty="0"/>
          </a:p>
        </p:txBody>
      </p:sp>
    </p:spTree>
    <p:extLst>
      <p:ext uri="{BB962C8B-B14F-4D97-AF65-F5344CB8AC3E}">
        <p14:creationId xmlns:p14="http://schemas.microsoft.com/office/powerpoint/2010/main" val="37018938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6400" y="1036638"/>
            <a:ext cx="11480800" cy="5287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A23FE2B7-D694-4631-9396-AE3374962F5B}" type="slidenum">
              <a:rPr lang="en-US"/>
              <a:pPr>
                <a:defRPr/>
              </a:pPr>
              <a:t>‹#›</a:t>
            </a:fld>
            <a:endParaRPr lang="en-US" dirty="0"/>
          </a:p>
        </p:txBody>
      </p:sp>
      <p:sp>
        <p:nvSpPr>
          <p:cNvPr id="4" name="Title 1"/>
          <p:cNvSpPr>
            <a:spLocks noGrp="1"/>
          </p:cNvSpPr>
          <p:nvPr>
            <p:ph type="title" idx="11"/>
          </p:nvPr>
        </p:nvSpPr>
        <p:spPr>
          <a:xfrm>
            <a:off x="0" y="1"/>
            <a:ext cx="12192000" cy="792163"/>
          </a:xfrm>
        </p:spPr>
        <p:txBody>
          <a:bodyPr/>
          <a:lstStyle>
            <a:lvl1pPr>
              <a:defRPr sz="2400" b="1"/>
            </a:lvl1pPr>
          </a:lstStyle>
          <a:p>
            <a:r>
              <a:rPr lang="en-US" dirty="0"/>
              <a:t>Click to edit Master title style</a:t>
            </a:r>
          </a:p>
        </p:txBody>
      </p:sp>
    </p:spTree>
    <p:extLst>
      <p:ext uri="{BB962C8B-B14F-4D97-AF65-F5344CB8AC3E}">
        <p14:creationId xmlns:p14="http://schemas.microsoft.com/office/powerpoint/2010/main" val="2698951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201" y="-31129"/>
            <a:ext cx="15190305" cy="6989141"/>
          </a:xfrm>
          <a:prstGeom prst="rect">
            <a:avLst/>
          </a:prstGeom>
        </p:spPr>
      </p:pic>
      <p:sp>
        <p:nvSpPr>
          <p:cNvPr id="2" name="Title 1"/>
          <p:cNvSpPr>
            <a:spLocks noGrp="1"/>
          </p:cNvSpPr>
          <p:nvPr>
            <p:ph type="ctrTitle"/>
          </p:nvPr>
        </p:nvSpPr>
        <p:spPr>
          <a:xfrm>
            <a:off x="1524000" y="979487"/>
            <a:ext cx="9144000" cy="2387600"/>
          </a:xfrm>
        </p:spPr>
        <p:txBody>
          <a:bodyPr anchor="b">
            <a:normAutofit/>
          </a:bodyPr>
          <a:lstStyle>
            <a:lvl1pPr algn="l">
              <a:defRPr sz="4000"/>
            </a:lvl1pPr>
          </a:lstStyle>
          <a:p>
            <a:r>
              <a:rPr lang="en-US" dirty="0"/>
              <a:t>Click to edit Master title style</a:t>
            </a:r>
          </a:p>
        </p:txBody>
      </p:sp>
      <p:sp>
        <p:nvSpPr>
          <p:cNvPr id="3" name="Subtitle 2"/>
          <p:cNvSpPr>
            <a:spLocks noGrp="1"/>
          </p:cNvSpPr>
          <p:nvPr>
            <p:ph type="subTitle" idx="1"/>
          </p:nvPr>
        </p:nvSpPr>
        <p:spPr>
          <a:xfrm>
            <a:off x="1524000" y="3459162"/>
            <a:ext cx="9144000" cy="1655762"/>
          </a:xfrm>
        </p:spPr>
        <p:txBody>
          <a:bodyPr/>
          <a:lstStyle>
            <a:lvl1pPr marL="0" indent="0" algn="l">
              <a:buNone/>
              <a:defRPr sz="2400">
                <a:solidFill>
                  <a:srgbClr val="DBD9D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78CC5F0-EA24-43D0-AA2A-3DD4915B370C}" type="datetime1">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AD2A9-86D6-7F42-9A9D-AB3F45CA3D2D}" type="slidenum">
              <a:rPr lang="en-US" smtClean="0"/>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5912233"/>
            <a:ext cx="1143000" cy="626679"/>
          </a:xfrm>
          <a:prstGeom prst="rect">
            <a:avLst/>
          </a:prstGeom>
        </p:spPr>
      </p:pic>
    </p:spTree>
    <p:extLst>
      <p:ext uri="{BB962C8B-B14F-4D97-AF65-F5344CB8AC3E}">
        <p14:creationId xmlns:p14="http://schemas.microsoft.com/office/powerpoint/2010/main" val="37631509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401679"/>
            <a:ext cx="10515600" cy="4351338"/>
          </a:xfrm>
        </p:spPr>
        <p:txBody>
          <a:bodyPr/>
          <a:lstStyle>
            <a:lvl1pPr>
              <a:defRPr sz="2000">
                <a:solidFill>
                  <a:srgbClr val="022A3A"/>
                </a:solidFill>
              </a:defRPr>
            </a:lvl1pPr>
            <a:lvl2pPr>
              <a:defRPr sz="1800">
                <a:solidFill>
                  <a:srgbClr val="022A3A"/>
                </a:solidFill>
              </a:defRPr>
            </a:lvl2pPr>
            <a:lvl3pPr marL="1143000" indent="-228600">
              <a:buFont typeface="Courier New" panose="02070309020205020404" pitchFamily="49" charset="0"/>
              <a:buChar char="o"/>
              <a:defRPr sz="1600">
                <a:solidFill>
                  <a:srgbClr val="022A3A"/>
                </a:solidFill>
              </a:defRPr>
            </a:lvl3pPr>
            <a:lvl4pPr marL="1600200" indent="-228600">
              <a:buFont typeface="Wingdings" panose="05000000000000000000" pitchFamily="2" charset="2"/>
              <a:buChar char="v"/>
              <a:defRPr>
                <a:solidFill>
                  <a:srgbClr val="022A3A"/>
                </a:solidFill>
              </a:defRPr>
            </a:lvl4pPr>
            <a:lvl5pPr>
              <a:defRPr>
                <a:solidFill>
                  <a:srgbClr val="022A3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14E6AD-D62C-4E43-839B-0B57956908AE}" type="datetime1">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AD2A9-86D6-7F42-9A9D-AB3F45CA3D2D}" type="slidenum">
              <a:rPr lang="en-US" smtClean="0"/>
              <a:t>‹#›</a:t>
            </a:fld>
            <a:endParaRPr lang="en-US"/>
          </a:p>
        </p:txBody>
      </p:sp>
    </p:spTree>
    <p:extLst>
      <p:ext uri="{BB962C8B-B14F-4D97-AF65-F5344CB8AC3E}">
        <p14:creationId xmlns:p14="http://schemas.microsoft.com/office/powerpoint/2010/main" val="221426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40082" y="0"/>
            <a:ext cx="11013047" cy="1051560"/>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11" name="Content Placeholder 2"/>
          <p:cNvSpPr>
            <a:spLocks noGrp="1"/>
          </p:cNvSpPr>
          <p:nvPr>
            <p:ph idx="1"/>
          </p:nvPr>
        </p:nvSpPr>
        <p:spPr>
          <a:xfrm>
            <a:off x="640081" y="2009776"/>
            <a:ext cx="11014711" cy="3719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idx="13" hasCustomPrompt="1"/>
          </p:nvPr>
        </p:nvSpPr>
        <p:spPr>
          <a:xfrm>
            <a:off x="640080" y="1370807"/>
            <a:ext cx="11013047"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853"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13267286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288" y="-14288"/>
            <a:ext cx="12206288" cy="6873648"/>
          </a:xfrm>
          <a:prstGeom prst="rect">
            <a:avLst/>
          </a:prstGeom>
        </p:spPr>
      </p:pic>
      <p:sp>
        <p:nvSpPr>
          <p:cNvPr id="2" name="Title 1"/>
          <p:cNvSpPr>
            <a:spLocks noGrp="1"/>
          </p:cNvSpPr>
          <p:nvPr>
            <p:ph type="title"/>
          </p:nvPr>
        </p:nvSpPr>
        <p:spPr>
          <a:xfrm>
            <a:off x="831850" y="1709738"/>
            <a:ext cx="10515600" cy="1476375"/>
          </a:xfrm>
        </p:spPr>
        <p:txBody>
          <a:bodyPr anchor="b">
            <a:normAutofit/>
          </a:bodyPr>
          <a:lstStyle>
            <a:lvl1pPr algn="ctr">
              <a:defRPr sz="4000">
                <a:solidFill>
                  <a:srgbClr val="2364B0"/>
                </a:solidFill>
              </a:defRPr>
            </a:lvl1pPr>
          </a:lstStyle>
          <a:p>
            <a:r>
              <a:rPr lang="en-US" dirty="0"/>
              <a:t>Click to edit Master title style</a:t>
            </a:r>
          </a:p>
        </p:txBody>
      </p:sp>
      <p:sp>
        <p:nvSpPr>
          <p:cNvPr id="3" name="Text Placeholder 2"/>
          <p:cNvSpPr>
            <a:spLocks noGrp="1"/>
          </p:cNvSpPr>
          <p:nvPr>
            <p:ph type="body" idx="1"/>
          </p:nvPr>
        </p:nvSpPr>
        <p:spPr>
          <a:xfrm>
            <a:off x="831850" y="3630230"/>
            <a:ext cx="10515600" cy="1500187"/>
          </a:xfrm>
        </p:spPr>
        <p:txBody>
          <a:bodyPr/>
          <a:lstStyle>
            <a:lvl1pPr marL="0" indent="0" algn="ctr">
              <a:buNone/>
              <a:defRPr sz="2400">
                <a:solidFill>
                  <a:srgbClr val="DBD9D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149B5F-3F72-421B-BAA5-076CD6E37844}" type="datetime1">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AD2A9-86D6-7F42-9A9D-AB3F45CA3D2D}" type="slidenum">
              <a:rPr lang="en-US" smtClean="0"/>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5912233"/>
            <a:ext cx="1143000" cy="626679"/>
          </a:xfrm>
          <a:prstGeom prst="rect">
            <a:avLst/>
          </a:prstGeom>
        </p:spPr>
      </p:pic>
    </p:spTree>
    <p:extLst>
      <p:ext uri="{BB962C8B-B14F-4D97-AF65-F5344CB8AC3E}">
        <p14:creationId xmlns:p14="http://schemas.microsoft.com/office/powerpoint/2010/main" val="40265988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990" y="-13588"/>
            <a:ext cx="12220716" cy="6885432"/>
          </a:xfrm>
          <a:prstGeom prst="rect">
            <a:avLst/>
          </a:prstGeom>
        </p:spPr>
      </p:pic>
      <p:sp>
        <p:nvSpPr>
          <p:cNvPr id="2" name="Title 1"/>
          <p:cNvSpPr>
            <a:spLocks noGrp="1"/>
          </p:cNvSpPr>
          <p:nvPr>
            <p:ph type="title"/>
          </p:nvPr>
        </p:nvSpPr>
        <p:spPr>
          <a:xfrm>
            <a:off x="6329362" y="1709738"/>
            <a:ext cx="5018087" cy="1476375"/>
          </a:xfrm>
        </p:spPr>
        <p:txBody>
          <a:bodyPr anchor="b">
            <a:normAutofit/>
          </a:bodyPr>
          <a:lstStyle>
            <a:lvl1pPr algn="l">
              <a:defRPr sz="4000">
                <a:solidFill>
                  <a:srgbClr val="2364B0"/>
                </a:solidFill>
              </a:defRPr>
            </a:lvl1pPr>
          </a:lstStyle>
          <a:p>
            <a:r>
              <a:rPr lang="en-US" dirty="0"/>
              <a:t>Click to edit Master title style</a:t>
            </a:r>
          </a:p>
        </p:txBody>
      </p:sp>
      <p:sp>
        <p:nvSpPr>
          <p:cNvPr id="3" name="Text Placeholder 2"/>
          <p:cNvSpPr>
            <a:spLocks noGrp="1"/>
          </p:cNvSpPr>
          <p:nvPr>
            <p:ph type="body" idx="1"/>
          </p:nvPr>
        </p:nvSpPr>
        <p:spPr>
          <a:xfrm>
            <a:off x="6329362" y="3630230"/>
            <a:ext cx="5018088" cy="1500187"/>
          </a:xfrm>
        </p:spPr>
        <p:txBody>
          <a:bodyPr/>
          <a:lstStyle>
            <a:lvl1pPr marL="0" indent="0" algn="l">
              <a:buNone/>
              <a:defRPr sz="2400">
                <a:solidFill>
                  <a:srgbClr val="022A3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8332B2-8271-4182-80EF-FA4B8C6C7852}" type="datetime1">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AD2A9-86D6-7F42-9A9D-AB3F45CA3D2D}" type="slidenum">
              <a:rPr lang="en-US" smtClean="0"/>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5912233"/>
            <a:ext cx="1143000" cy="626679"/>
          </a:xfrm>
          <a:prstGeom prst="rect">
            <a:avLst/>
          </a:prstGeom>
        </p:spPr>
      </p:pic>
    </p:spTree>
    <p:extLst>
      <p:ext uri="{BB962C8B-B14F-4D97-AF65-F5344CB8AC3E}">
        <p14:creationId xmlns:p14="http://schemas.microsoft.com/office/powerpoint/2010/main" val="15524436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15B4AD-C948-4543-BBF8-5AB6C499550C}" type="datetime1">
              <a:rPr lang="en-US" smtClean="0"/>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DAD2A9-86D6-7F42-9A9D-AB3F45CA3D2D}" type="slidenum">
              <a:rPr lang="en-US" smtClean="0"/>
              <a:t>‹#›</a:t>
            </a:fld>
            <a:endParaRPr lang="en-US"/>
          </a:p>
        </p:txBody>
      </p:sp>
    </p:spTree>
    <p:extLst>
      <p:ext uri="{BB962C8B-B14F-4D97-AF65-F5344CB8AC3E}">
        <p14:creationId xmlns:p14="http://schemas.microsoft.com/office/powerpoint/2010/main" val="22164263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13ECEB-B9B2-4FFC-9890-1163FB40E7FD}" type="datetime1">
              <a:rPr lang="en-US" smtClean="0"/>
              <a:t>8/23/2024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DAD2A9-86D6-7F42-9A9D-AB3F45CA3D2D}" type="slidenum">
              <a:rPr lang="en-US" smtClean="0"/>
              <a:t>‹#›</a:t>
            </a:fld>
            <a:endParaRPr lang="en-US"/>
          </a:p>
        </p:txBody>
      </p:sp>
    </p:spTree>
    <p:extLst>
      <p:ext uri="{BB962C8B-B14F-4D97-AF65-F5344CB8AC3E}">
        <p14:creationId xmlns:p14="http://schemas.microsoft.com/office/powerpoint/2010/main" val="22563624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0696E5-78C6-4AD3-909F-D55347EB7E0C}" type="datetime1">
              <a:rPr lang="en-US" smtClean="0"/>
              <a:t>8/23/2024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DAD2A9-86D6-7F42-9A9D-AB3F45CA3D2D}" type="slidenum">
              <a:rPr lang="en-US" smtClean="0"/>
              <a:t>‹#›</a:t>
            </a:fld>
            <a:endParaRPr lang="en-US"/>
          </a:p>
        </p:txBody>
      </p:sp>
    </p:spTree>
    <p:extLst>
      <p:ext uri="{BB962C8B-B14F-4D97-AF65-F5344CB8AC3E}">
        <p14:creationId xmlns:p14="http://schemas.microsoft.com/office/powerpoint/2010/main" val="30910088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39044-9D53-460A-AADC-812EDA0ECCB1}" type="datetime1">
              <a:rPr lang="en-US" smtClean="0"/>
              <a:t>8/23/2024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DAD2A9-86D6-7F42-9A9D-AB3F45CA3D2D}" type="slidenum">
              <a:rPr lang="en-US" smtClean="0"/>
              <a:t>‹#›</a:t>
            </a:fld>
            <a:endParaRPr lang="en-US"/>
          </a:p>
        </p:txBody>
      </p:sp>
    </p:spTree>
    <p:extLst>
      <p:ext uri="{BB962C8B-B14F-4D97-AF65-F5344CB8AC3E}">
        <p14:creationId xmlns:p14="http://schemas.microsoft.com/office/powerpoint/2010/main" val="2867808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064B1A-2042-47DB-87BC-B7FD57D199AA}" type="datetime1">
              <a:rPr lang="en-US" smtClean="0"/>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DAD2A9-86D6-7F42-9A9D-AB3F45CA3D2D}" type="slidenum">
              <a:rPr lang="en-US" smtClean="0"/>
              <a:t>‹#›</a:t>
            </a:fld>
            <a:endParaRPr lang="en-US"/>
          </a:p>
        </p:txBody>
      </p:sp>
    </p:spTree>
    <p:extLst>
      <p:ext uri="{BB962C8B-B14F-4D97-AF65-F5344CB8AC3E}">
        <p14:creationId xmlns:p14="http://schemas.microsoft.com/office/powerpoint/2010/main" val="34846033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A88C47-3F15-4C5B-95A4-17C16F82920F}" type="datetime1">
              <a:rPr lang="en-US" smtClean="0"/>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DAD2A9-86D6-7F42-9A9D-AB3F45CA3D2D}" type="slidenum">
              <a:rPr lang="en-US" smtClean="0"/>
              <a:t>‹#›</a:t>
            </a:fld>
            <a:endParaRPr lang="en-US"/>
          </a:p>
        </p:txBody>
      </p:sp>
    </p:spTree>
    <p:extLst>
      <p:ext uri="{BB962C8B-B14F-4D97-AF65-F5344CB8AC3E}">
        <p14:creationId xmlns:p14="http://schemas.microsoft.com/office/powerpoint/2010/main" val="1376298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34C05A-51E5-4536-BA5E-A53D89C93760}" type="datetime1">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AD2A9-86D6-7F42-9A9D-AB3F45CA3D2D}" type="slidenum">
              <a:rPr lang="en-US" smtClean="0"/>
              <a:t>‹#›</a:t>
            </a:fld>
            <a:endParaRPr lang="en-US"/>
          </a:p>
        </p:txBody>
      </p:sp>
    </p:spTree>
    <p:extLst>
      <p:ext uri="{BB962C8B-B14F-4D97-AF65-F5344CB8AC3E}">
        <p14:creationId xmlns:p14="http://schemas.microsoft.com/office/powerpoint/2010/main" val="26327616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59FEFA-394F-4E2E-9460-AC597D134FFC}" type="datetime1">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AD2A9-86D6-7F42-9A9D-AB3F45CA3D2D}" type="slidenum">
              <a:rPr lang="en-US" smtClean="0"/>
              <a:t>‹#›</a:t>
            </a:fld>
            <a:endParaRPr lang="en-US"/>
          </a:p>
        </p:txBody>
      </p:sp>
    </p:spTree>
    <p:extLst>
      <p:ext uri="{BB962C8B-B14F-4D97-AF65-F5344CB8AC3E}">
        <p14:creationId xmlns:p14="http://schemas.microsoft.com/office/powerpoint/2010/main" val="768137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40081" y="1373187"/>
            <a:ext cx="5383212"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640081" y="2071688"/>
            <a:ext cx="53832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2" y="1373187"/>
            <a:ext cx="5387977"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6170612" y="2071688"/>
            <a:ext cx="538797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1"/>
            <a:ext cx="10944224" cy="1047749"/>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21" name="Date Placeholder 3"/>
          <p:cNvSpPr>
            <a:spLocks noGrp="1"/>
          </p:cNvSpPr>
          <p:nvPr>
            <p:ph type="dt" sz="half" idx="10"/>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22" name="Slide Number Placeholder 3"/>
          <p:cNvSpPr>
            <a:spLocks noGrp="1"/>
          </p:cNvSpPr>
          <p:nvPr>
            <p:ph type="sldNum" sz="quarter" idx="11"/>
          </p:nvPr>
        </p:nvSpPr>
        <p:spPr>
          <a:xfrm>
            <a:off x="10945166"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56285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No Powerhill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407F20-F3ED-4CE7-9D60-B0103AA7BEE4}"/>
              </a:ext>
            </a:extLst>
          </p:cNvPr>
          <p:cNvSpPr/>
          <p:nvPr userDrawn="1"/>
        </p:nvSpPr>
        <p:spPr>
          <a:xfrm>
            <a:off x="0" y="-15765"/>
            <a:ext cx="12192000" cy="5746532"/>
          </a:xfrm>
          <a:prstGeom prst="rect">
            <a:avLst/>
          </a:prstGeom>
          <a:solidFill>
            <a:srgbClr val="88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
        <p:nvSpPr>
          <p:cNvPr id="8" name="Content Placeholder 2">
            <a:extLst>
              <a:ext uri="{FF2B5EF4-FFF2-40B4-BE49-F238E27FC236}">
                <a16:creationId xmlns:a16="http://schemas.microsoft.com/office/drawing/2014/main" id="{17DA4269-3CF5-442D-8729-2F8846671C55}"/>
              </a:ext>
            </a:extLst>
          </p:cNvPr>
          <p:cNvSpPr>
            <a:spLocks noGrp="1"/>
          </p:cNvSpPr>
          <p:nvPr>
            <p:ph idx="1"/>
          </p:nvPr>
        </p:nvSpPr>
        <p:spPr>
          <a:xfrm>
            <a:off x="640081" y="1994011"/>
            <a:ext cx="11014711" cy="37195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DF718FAA-7333-48E8-9BEF-8B69FBC90F0B}"/>
              </a:ext>
            </a:extLst>
          </p:cNvPr>
          <p:cNvSpPr>
            <a:spLocks noGrp="1"/>
          </p:cNvSpPr>
          <p:nvPr>
            <p:ph type="body" idx="13" hasCustomPrompt="1"/>
          </p:nvPr>
        </p:nvSpPr>
        <p:spPr>
          <a:xfrm>
            <a:off x="640080" y="1370807"/>
            <a:ext cx="11013047" cy="476250"/>
          </a:xfrm>
        </p:spPr>
        <p:txBody>
          <a:bodyPr anchor="b">
            <a:normAutofit/>
          </a:bodyPr>
          <a:lstStyle>
            <a:lvl1pPr marL="0" indent="0">
              <a:buNone/>
              <a:defRPr sz="2100" b="0" i="0">
                <a:solidFill>
                  <a:schemeClr val="bg1"/>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Tree>
    <p:extLst>
      <p:ext uri="{BB962C8B-B14F-4D97-AF65-F5344CB8AC3E}">
        <p14:creationId xmlns:p14="http://schemas.microsoft.com/office/powerpoint/2010/main" val="253178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1104921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40082" y="0"/>
            <a:ext cx="11013047" cy="1051560"/>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11" name="Content Placeholder 2"/>
          <p:cNvSpPr>
            <a:spLocks noGrp="1"/>
          </p:cNvSpPr>
          <p:nvPr>
            <p:ph idx="1"/>
          </p:nvPr>
        </p:nvSpPr>
        <p:spPr>
          <a:xfrm>
            <a:off x="640081" y="2009776"/>
            <a:ext cx="11014711" cy="3719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idx="13" hasCustomPrompt="1"/>
          </p:nvPr>
        </p:nvSpPr>
        <p:spPr>
          <a:xfrm>
            <a:off x="640080" y="1370807"/>
            <a:ext cx="11013047"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853"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15894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5_Title Only">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D7D466-3BD9-4E55-BF52-851FA69A673F}"/>
              </a:ext>
            </a:extLst>
          </p:cNvPr>
          <p:cNvSpPr/>
          <p:nvPr userDrawn="1"/>
        </p:nvSpPr>
        <p:spPr>
          <a:xfrm>
            <a:off x="0" y="-1"/>
            <a:ext cx="12192000" cy="1051560"/>
          </a:xfrm>
          <a:prstGeom prst="rect">
            <a:avLst/>
          </a:prstGeom>
          <a:solidFill>
            <a:srgbClr val="88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873393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1" y="0"/>
            <a:ext cx="10944225" cy="1051560"/>
          </a:xfrm>
          <a:ln>
            <a:noFill/>
          </a:ln>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idx="1"/>
          </p:nvPr>
        </p:nvSpPr>
        <p:spPr>
          <a:xfrm>
            <a:off x="640080" y="2011680"/>
            <a:ext cx="10945879" cy="37216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3" hasCustomPrompt="1"/>
          </p:nvPr>
        </p:nvSpPr>
        <p:spPr>
          <a:xfrm>
            <a:off x="640080" y="1371600"/>
            <a:ext cx="10944224"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18"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9" name="Slide Number Placeholder 3"/>
          <p:cNvSpPr>
            <a:spLocks noGrp="1"/>
          </p:cNvSpPr>
          <p:nvPr>
            <p:ph type="sldNum" sz="quarter" idx="4"/>
          </p:nvPr>
        </p:nvSpPr>
        <p:spPr>
          <a:xfrm>
            <a:off x="1094622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10" name="Straight Connector 9">
            <a:extLst>
              <a:ext uri="{FF2B5EF4-FFF2-40B4-BE49-F238E27FC236}">
                <a16:creationId xmlns:a16="http://schemas.microsoft.com/office/drawing/2014/main" id="{8538E261-0042-41E6-8F92-D6A131CB1650}"/>
              </a:ext>
            </a:extLst>
          </p:cNvPr>
          <p:cNvCxnSpPr/>
          <p:nvPr userDrawn="1"/>
        </p:nvCxnSpPr>
        <p:spPr>
          <a:xfrm>
            <a:off x="640080"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F994ABE-5618-42FE-A2F0-B898318572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2">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2213" r="13127"/>
          <a:stretch/>
        </p:blipFill>
        <p:spPr>
          <a:xfrm>
            <a:off x="0" y="-31147"/>
            <a:ext cx="12192000" cy="6889147"/>
          </a:xfrm>
          <a:prstGeom prst="rect">
            <a:avLst/>
          </a:prstGeom>
        </p:spPr>
      </p:pic>
      <p:sp>
        <p:nvSpPr>
          <p:cNvPr id="3" name="Text Placeholder 2"/>
          <p:cNvSpPr>
            <a:spLocks noGrp="1"/>
          </p:cNvSpPr>
          <p:nvPr>
            <p:ph type="body" idx="1" hasCustomPrompt="1"/>
          </p:nvPr>
        </p:nvSpPr>
        <p:spPr>
          <a:xfrm>
            <a:off x="640081" y="1371600"/>
            <a:ext cx="5383212"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640081" y="2075688"/>
            <a:ext cx="53832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2" y="1371600"/>
            <a:ext cx="5387977"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6170612" y="2075688"/>
            <a:ext cx="538797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0"/>
            <a:ext cx="10944224" cy="1051560"/>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20" name="Date Placeholder 3"/>
          <p:cNvSpPr>
            <a:spLocks noGrp="1"/>
          </p:cNvSpPr>
          <p:nvPr>
            <p:ph type="dt" sz="half" idx="10"/>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21" name="Slide Number Placeholder 3"/>
          <p:cNvSpPr>
            <a:spLocks noGrp="1"/>
          </p:cNvSpPr>
          <p:nvPr>
            <p:ph type="sldNum" sz="quarter" idx="11"/>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11" name="Straight Connector 10">
            <a:extLst>
              <a:ext uri="{FF2B5EF4-FFF2-40B4-BE49-F238E27FC236}">
                <a16:creationId xmlns:a16="http://schemas.microsoft.com/office/drawing/2014/main" id="{62E0BF3D-7875-4879-B986-15FBBEEB9467}"/>
              </a:ext>
            </a:extLst>
          </p:cNvPr>
          <p:cNvCxnSpPr/>
          <p:nvPr userDrawn="1"/>
        </p:nvCxnSpPr>
        <p:spPr>
          <a:xfrm>
            <a:off x="638936"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F994ABE-5618-42FE-A2F0-B898318572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2213" r="13127"/>
          <a:stretch/>
        </p:blipFill>
        <p:spPr>
          <a:xfrm>
            <a:off x="0" y="-31147"/>
            <a:ext cx="12192000" cy="6889147"/>
          </a:xfrm>
          <a:prstGeom prst="rect">
            <a:avLst/>
          </a:prstGeom>
        </p:spPr>
      </p:pic>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7"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7" name="Straight Connector 6">
            <a:extLst>
              <a:ext uri="{FF2B5EF4-FFF2-40B4-BE49-F238E27FC236}">
                <a16:creationId xmlns:a16="http://schemas.microsoft.com/office/drawing/2014/main" id="{8599C2C0-37C0-417C-98FB-604272B27B54}"/>
              </a:ext>
            </a:extLst>
          </p:cNvPr>
          <p:cNvCxnSpPr/>
          <p:nvPr userDrawn="1"/>
        </p:nvCxnSpPr>
        <p:spPr>
          <a:xfrm>
            <a:off x="638936"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994ABE-5618-42FE-A2F0-B898318572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12213" r="13127"/>
          <a:stretch/>
        </p:blipFill>
        <p:spPr>
          <a:xfrm>
            <a:off x="0" y="-31147"/>
            <a:ext cx="12192000" cy="6889147"/>
          </a:xfrm>
          <a:prstGeom prst="rect">
            <a:avLst/>
          </a:prstGeom>
        </p:spPr>
      </p:pic>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7"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8" name="Picture 7">
            <a:extLst>
              <a:ext uri="{FF2B5EF4-FFF2-40B4-BE49-F238E27FC236}">
                <a16:creationId xmlns:a16="http://schemas.microsoft.com/office/drawing/2014/main" id="{DF994ABE-5618-42FE-A2F0-B898318572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5"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6" name="Straight Connector 5">
            <a:extLst>
              <a:ext uri="{FF2B5EF4-FFF2-40B4-BE49-F238E27FC236}">
                <a16:creationId xmlns:a16="http://schemas.microsoft.com/office/drawing/2014/main" id="{47944D2B-6683-4142-8E6B-C38CDA5BB2C5}"/>
              </a:ext>
            </a:extLst>
          </p:cNvPr>
          <p:cNvCxnSpPr/>
          <p:nvPr userDrawn="1"/>
        </p:nvCxnSpPr>
        <p:spPr>
          <a:xfrm>
            <a:off x="638936"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4_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5"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4" name="Rectangle 3"/>
          <p:cNvSpPr/>
          <p:nvPr userDrawn="1"/>
        </p:nvSpPr>
        <p:spPr>
          <a:xfrm flipV="1">
            <a:off x="609600" y="609600"/>
            <a:ext cx="10972800" cy="1524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p:nvPr userDrawn="1"/>
        </p:nvSpPr>
        <p:spPr>
          <a:xfrm flipV="1">
            <a:off x="304800" y="6507164"/>
            <a:ext cx="10668000" cy="460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609600" y="122238"/>
            <a:ext cx="10972800" cy="563562"/>
          </a:xfrm>
        </p:spPr>
        <p:txBody>
          <a:bodyPr>
            <a:noAutofit/>
          </a:bodyPr>
          <a:lstStyle>
            <a:lvl1pPr algn="l">
              <a:defRPr sz="2000" b="1"/>
            </a:lvl1pPr>
          </a:lstStyle>
          <a:p>
            <a:r>
              <a:rPr lang="en-US"/>
              <a:t>Click to edit Master title style</a:t>
            </a:r>
          </a:p>
        </p:txBody>
      </p:sp>
      <p:sp>
        <p:nvSpPr>
          <p:cNvPr id="3" name="Content Placeholder 2"/>
          <p:cNvSpPr>
            <a:spLocks noGrp="1"/>
          </p:cNvSpPr>
          <p:nvPr>
            <p:ph idx="1"/>
          </p:nvPr>
        </p:nvSpPr>
        <p:spPr>
          <a:xfrm>
            <a:off x="609600" y="914400"/>
            <a:ext cx="10972800" cy="5334000"/>
          </a:xfrm>
        </p:spPr>
        <p:txBody>
          <a:bodyPr/>
          <a:lstStyle>
            <a:lvl1pPr>
              <a:spcBef>
                <a:spcPts val="300"/>
              </a:spcBef>
              <a:spcAft>
                <a:spcPts val="300"/>
              </a:spcAft>
              <a:buClr>
                <a:schemeClr val="tx2">
                  <a:lumMod val="50000"/>
                </a:schemeClr>
              </a:buClr>
              <a:buSzPct val="100000"/>
              <a:buFont typeface="Wingdings" pitchFamily="2" charset="2"/>
              <a:buChar char="§"/>
              <a:defRPr sz="1800"/>
            </a:lvl1pPr>
            <a:lvl2pPr>
              <a:spcBef>
                <a:spcPts val="300"/>
              </a:spcBef>
              <a:spcAft>
                <a:spcPts val="300"/>
              </a:spcAft>
              <a:buFont typeface="Arial" pitchFamily="34" charset="0"/>
              <a:buChar char="•"/>
              <a:defRPr sz="1800"/>
            </a:lvl2pPr>
            <a:lvl3pPr>
              <a:spcBef>
                <a:spcPts val="300"/>
              </a:spcBef>
              <a:spcAft>
                <a:spcPts val="300"/>
              </a:spcAft>
              <a:buFont typeface="Wingdings" pitchFamily="2" charset="2"/>
              <a:buChar char="ü"/>
              <a:defRPr sz="1800"/>
            </a:lvl3pPr>
            <a:lvl4pPr>
              <a:spcBef>
                <a:spcPts val="300"/>
              </a:spcBef>
              <a:spcAft>
                <a:spcPts val="300"/>
              </a:spcAft>
              <a:defRPr sz="1600"/>
            </a:lvl4pPr>
            <a:lvl5pPr>
              <a:spcBef>
                <a:spcPts val="300"/>
              </a:spcBef>
              <a:spcAft>
                <a:spcPts val="3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a:xfrm>
            <a:off x="11379200" y="6492876"/>
            <a:ext cx="508000" cy="365125"/>
          </a:xfrm>
        </p:spPr>
        <p:txBody>
          <a:bodyPr/>
          <a:lstStyle>
            <a:lvl1pPr>
              <a:defRPr sz="1000"/>
            </a:lvl1pPr>
          </a:lstStyle>
          <a:p>
            <a:pPr>
              <a:defRPr/>
            </a:pPr>
            <a:fld id="{FAFEF79E-8FF4-47F7-95FF-69341E7D7783}" type="slidenum">
              <a:rPr lang="en-US"/>
              <a:pPr>
                <a:defRPr/>
              </a:pPr>
              <a:t>‹#›</a:t>
            </a:fld>
            <a:endParaRPr lang="en-US" dirty="0"/>
          </a:p>
        </p:txBody>
      </p:sp>
      <p:sp>
        <p:nvSpPr>
          <p:cNvPr id="8" name="Date Placeholder 3"/>
          <p:cNvSpPr>
            <a:spLocks noGrp="1"/>
          </p:cNvSpPr>
          <p:nvPr>
            <p:ph type="dt" sz="half" idx="2"/>
          </p:nvPr>
        </p:nvSpPr>
        <p:spPr>
          <a:xfrm>
            <a:off x="609600" y="6492876"/>
            <a:ext cx="3962400" cy="365125"/>
          </a:xfrm>
          <a:prstGeom prst="rect">
            <a:avLst/>
          </a:prstGeom>
        </p:spPr>
        <p:txBody>
          <a:bodyPr vert="horz" lIns="91440" tIns="45720" rIns="91440" bIns="45720" rtlCol="0" anchor="ctr"/>
          <a:lstStyle>
            <a:lvl1pPr algn="l" fontAlgn="auto">
              <a:spcBef>
                <a:spcPts val="0"/>
              </a:spcBef>
              <a:spcAft>
                <a:spcPts val="0"/>
              </a:spcAft>
              <a:defRPr sz="1000" i="1">
                <a:solidFill>
                  <a:schemeClr val="tx1">
                    <a:tint val="75000"/>
                  </a:schemeClr>
                </a:solidFill>
                <a:latin typeface="+mn-lt"/>
              </a:defRPr>
            </a:lvl1pPr>
          </a:lstStyle>
          <a:p>
            <a:pPr>
              <a:defRPr/>
            </a:pPr>
            <a:r>
              <a:rPr lang="en-US" dirty="0"/>
              <a:t>2014 Fall RESAP Mtg – Final 10.28-29.14</a:t>
            </a:r>
          </a:p>
        </p:txBody>
      </p:sp>
    </p:spTree>
    <p:extLst>
      <p:ext uri="{BB962C8B-B14F-4D97-AF65-F5344CB8AC3E}">
        <p14:creationId xmlns:p14="http://schemas.microsoft.com/office/powerpoint/2010/main" val="3083197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10323" y="2014539"/>
            <a:ext cx="9144000" cy="2100263"/>
          </a:xfrm>
        </p:spPr>
        <p:txBody>
          <a:bodyPr lIns="0" tIns="0" rIns="0" anchor="b" anchorCtr="0"/>
          <a:lstStyle>
            <a:lvl1pPr algn="r">
              <a:defRPr sz="4500"/>
            </a:lvl1pPr>
          </a:lstStyle>
          <a:p>
            <a:r>
              <a:rPr lang="en-US" dirty="0"/>
              <a:t>Click to edit Title</a:t>
            </a:r>
          </a:p>
        </p:txBody>
      </p:sp>
      <p:sp>
        <p:nvSpPr>
          <p:cNvPr id="3" name="Subtitle 2"/>
          <p:cNvSpPr>
            <a:spLocks noGrp="1"/>
          </p:cNvSpPr>
          <p:nvPr>
            <p:ph type="subTitle" idx="1" hasCustomPrompt="1"/>
          </p:nvPr>
        </p:nvSpPr>
        <p:spPr>
          <a:xfrm>
            <a:off x="2410323" y="4212191"/>
            <a:ext cx="9144000" cy="1045608"/>
          </a:xfrm>
        </p:spPr>
        <p:txBody>
          <a:bodyPr lIns="0" tIns="0" rIns="0" bIns="0">
            <a:normAutofit/>
          </a:bodyPr>
          <a:lstStyle>
            <a:lvl1pPr marL="0" indent="0" algn="r">
              <a:buNone/>
              <a:defRPr sz="1650" b="0" i="0">
                <a:solidFill>
                  <a:schemeClr val="bg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4" name="Date Placeholder 3"/>
          <p:cNvSpPr>
            <a:spLocks noGrp="1"/>
          </p:cNvSpPr>
          <p:nvPr>
            <p:ph type="dt" sz="half" idx="10"/>
          </p:nvPr>
        </p:nvSpPr>
        <p:spPr>
          <a:xfrm>
            <a:off x="9701712" y="6243322"/>
            <a:ext cx="1852611" cy="365125"/>
          </a:xfrm>
          <a:prstGeom prst="rect">
            <a:avLst/>
          </a:prstGeom>
        </p:spPr>
        <p:txBody>
          <a:bodyPr/>
          <a:lstStyle/>
          <a:p>
            <a:fld id="{8F205B49-6B55-8648-B204-2004A0C66CA2}" type="datetime4">
              <a:rPr lang="en-US" smtClean="0"/>
              <a:t>August 23, 2024</a:t>
            </a:fld>
            <a:endParaRPr lang="en-US" dirty="0"/>
          </a:p>
        </p:txBody>
      </p:sp>
      <p:sp>
        <p:nvSpPr>
          <p:cNvPr id="8" name="Text Placeholder 7"/>
          <p:cNvSpPr>
            <a:spLocks noGrp="1"/>
          </p:cNvSpPr>
          <p:nvPr>
            <p:ph type="body" sz="quarter" idx="11" hasCustomPrompt="1"/>
          </p:nvPr>
        </p:nvSpPr>
        <p:spPr>
          <a:xfrm>
            <a:off x="4515349" y="342901"/>
            <a:ext cx="7038975" cy="573087"/>
          </a:xfrm>
        </p:spPr>
        <p:txBody>
          <a:bodyPr rIns="0"/>
          <a:lstStyle>
            <a:lvl1pPr marL="0" indent="0" algn="r">
              <a:buFontTx/>
              <a:buNone/>
              <a:defRPr b="0" i="0">
                <a:solidFill>
                  <a:schemeClr val="bg1"/>
                </a:solidFill>
                <a:latin typeface="Arial" charset="0"/>
                <a:ea typeface="Arial" charset="0"/>
                <a:cs typeface="Arial" charset="0"/>
              </a:defRPr>
            </a:lvl1pPr>
            <a:lvl2pPr marL="342900" indent="0" algn="r">
              <a:buFontTx/>
              <a:buNone/>
              <a:defRPr b="0" i="0">
                <a:solidFill>
                  <a:schemeClr val="bg1"/>
                </a:solidFill>
                <a:latin typeface="Arial" charset="0"/>
                <a:ea typeface="Arial" charset="0"/>
                <a:cs typeface="Arial" charset="0"/>
              </a:defRPr>
            </a:lvl2pPr>
            <a:lvl3pPr marL="685800" indent="0" algn="r">
              <a:buFontTx/>
              <a:buNone/>
              <a:defRPr/>
            </a:lvl3pPr>
            <a:lvl4pPr marL="1028700" indent="0" algn="r">
              <a:buFontTx/>
              <a:buNone/>
              <a:defRPr/>
            </a:lvl4pPr>
            <a:lvl5pPr marL="1371600" indent="0" algn="r">
              <a:buFontTx/>
              <a:buNone/>
              <a:defRPr/>
            </a:lvl5pPr>
          </a:lstStyle>
          <a:p>
            <a:pPr lvl="0"/>
            <a:r>
              <a:rPr lang="en-US" dirty="0"/>
              <a:t>Click to edit Report Title</a:t>
            </a:r>
          </a:p>
        </p:txBody>
      </p:sp>
      <p:sp>
        <p:nvSpPr>
          <p:cNvPr id="6" name="Text Placeholder 5"/>
          <p:cNvSpPr>
            <a:spLocks noGrp="1"/>
          </p:cNvSpPr>
          <p:nvPr>
            <p:ph type="body" sz="quarter" idx="13" hasCustomPrompt="1"/>
          </p:nvPr>
        </p:nvSpPr>
        <p:spPr>
          <a:xfrm>
            <a:off x="2410323" y="5922647"/>
            <a:ext cx="9144000" cy="320675"/>
          </a:xfrm>
        </p:spPr>
        <p:txBody>
          <a:bodyPr tIns="0" rIns="0" bIns="0" anchor="b" anchorCtr="0">
            <a:noAutofit/>
          </a:bodyPr>
          <a:lstStyle>
            <a:lvl1pPr marL="0" indent="0" algn="r">
              <a:buFontTx/>
              <a:buNone/>
              <a:defRPr sz="1350" b="0" i="0">
                <a:latin typeface="Arial" charset="0"/>
                <a:ea typeface="Arial" charset="0"/>
                <a:cs typeface="Arial" charset="0"/>
              </a:defRPr>
            </a:lvl1pPr>
          </a:lstStyle>
          <a:p>
            <a:pPr lvl="0"/>
            <a:r>
              <a:rPr lang="en-US" dirty="0"/>
              <a:t>Click to edit Name</a:t>
            </a:r>
          </a:p>
        </p:txBody>
      </p:sp>
    </p:spTree>
    <p:extLst>
      <p:ext uri="{BB962C8B-B14F-4D97-AF65-F5344CB8AC3E}">
        <p14:creationId xmlns:p14="http://schemas.microsoft.com/office/powerpoint/2010/main" val="2277476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40082" y="0"/>
            <a:ext cx="11013047" cy="1051560"/>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11" name="Content Placeholder 2"/>
          <p:cNvSpPr>
            <a:spLocks noGrp="1"/>
          </p:cNvSpPr>
          <p:nvPr>
            <p:ph idx="1"/>
          </p:nvPr>
        </p:nvSpPr>
        <p:spPr>
          <a:xfrm>
            <a:off x="640081" y="2009776"/>
            <a:ext cx="11014711" cy="3719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idx="13" hasCustomPrompt="1"/>
          </p:nvPr>
        </p:nvSpPr>
        <p:spPr>
          <a:xfrm>
            <a:off x="640080" y="1370807"/>
            <a:ext cx="11013047"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853"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1441696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40081" y="1373187"/>
            <a:ext cx="5383212"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640081" y="2071688"/>
            <a:ext cx="53832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2" y="1373187"/>
            <a:ext cx="5387977"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6170612" y="2071688"/>
            <a:ext cx="538797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1"/>
            <a:ext cx="10944224" cy="1047749"/>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21" name="Date Placeholder 3"/>
          <p:cNvSpPr>
            <a:spLocks noGrp="1"/>
          </p:cNvSpPr>
          <p:nvPr>
            <p:ph type="dt" sz="half" idx="10"/>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22" name="Slide Number Placeholder 3"/>
          <p:cNvSpPr>
            <a:spLocks noGrp="1"/>
          </p:cNvSpPr>
          <p:nvPr>
            <p:ph type="sldNum" sz="quarter" idx="11"/>
          </p:nvPr>
        </p:nvSpPr>
        <p:spPr>
          <a:xfrm>
            <a:off x="10945166"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15737127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40081" y="1373187"/>
            <a:ext cx="5383212"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640081" y="2071688"/>
            <a:ext cx="53832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2" y="1373187"/>
            <a:ext cx="5387977"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6170612" y="2071688"/>
            <a:ext cx="538797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1"/>
            <a:ext cx="10944224" cy="1047749"/>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21" name="Date Placeholder 3"/>
          <p:cNvSpPr>
            <a:spLocks noGrp="1"/>
          </p:cNvSpPr>
          <p:nvPr>
            <p:ph type="dt" sz="half" idx="10"/>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22" name="Slide Number Placeholder 3"/>
          <p:cNvSpPr>
            <a:spLocks noGrp="1"/>
          </p:cNvSpPr>
          <p:nvPr>
            <p:ph type="sldNum" sz="quarter" idx="11"/>
          </p:nvPr>
        </p:nvSpPr>
        <p:spPr>
          <a:xfrm>
            <a:off x="10945166"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121301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3337583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Only (No Powerhill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407F20-F3ED-4CE7-9D60-B0103AA7BEE4}"/>
              </a:ext>
            </a:extLst>
          </p:cNvPr>
          <p:cNvSpPr/>
          <p:nvPr userDrawn="1"/>
        </p:nvSpPr>
        <p:spPr>
          <a:xfrm>
            <a:off x="0" y="-15765"/>
            <a:ext cx="12192000" cy="5746532"/>
          </a:xfrm>
          <a:prstGeom prst="rect">
            <a:avLst/>
          </a:prstGeom>
          <a:solidFill>
            <a:srgbClr val="2EB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
        <p:nvSpPr>
          <p:cNvPr id="8" name="Content Placeholder 2">
            <a:extLst>
              <a:ext uri="{FF2B5EF4-FFF2-40B4-BE49-F238E27FC236}">
                <a16:creationId xmlns:a16="http://schemas.microsoft.com/office/drawing/2014/main" id="{17DA4269-3CF5-442D-8729-2F8846671C55}"/>
              </a:ext>
            </a:extLst>
          </p:cNvPr>
          <p:cNvSpPr>
            <a:spLocks noGrp="1"/>
          </p:cNvSpPr>
          <p:nvPr>
            <p:ph idx="1"/>
          </p:nvPr>
        </p:nvSpPr>
        <p:spPr>
          <a:xfrm>
            <a:off x="640081" y="1994011"/>
            <a:ext cx="11014711" cy="37195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DF718FAA-7333-48E8-9BEF-8B69FBC90F0B}"/>
              </a:ext>
            </a:extLst>
          </p:cNvPr>
          <p:cNvSpPr>
            <a:spLocks noGrp="1"/>
          </p:cNvSpPr>
          <p:nvPr>
            <p:ph type="body" idx="13" hasCustomPrompt="1"/>
          </p:nvPr>
        </p:nvSpPr>
        <p:spPr>
          <a:xfrm>
            <a:off x="640080" y="1370807"/>
            <a:ext cx="11013047" cy="476250"/>
          </a:xfrm>
        </p:spPr>
        <p:txBody>
          <a:bodyPr anchor="b">
            <a:normAutofit/>
          </a:bodyPr>
          <a:lstStyle>
            <a:lvl1pPr marL="0" indent="0">
              <a:buNone/>
              <a:defRPr sz="2100" b="0" i="0">
                <a:solidFill>
                  <a:schemeClr val="bg1"/>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Tree>
    <p:extLst>
      <p:ext uri="{BB962C8B-B14F-4D97-AF65-F5344CB8AC3E}">
        <p14:creationId xmlns:p14="http://schemas.microsoft.com/office/powerpoint/2010/main" val="52729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4_Title Only">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CB2AB5-C48E-4318-BD2D-93AD67AD87FD}"/>
              </a:ext>
            </a:extLst>
          </p:cNvPr>
          <p:cNvSpPr/>
          <p:nvPr userDrawn="1"/>
        </p:nvSpPr>
        <p:spPr>
          <a:xfrm>
            <a:off x="0" y="1"/>
            <a:ext cx="12192000" cy="1052197"/>
          </a:xfrm>
          <a:prstGeom prst="rect">
            <a:avLst/>
          </a:prstGeom>
          <a:solidFill>
            <a:srgbClr val="2EB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42361574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0" y="2011680"/>
            <a:ext cx="10945879" cy="372160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idx="13" hasCustomPrompt="1"/>
          </p:nvPr>
        </p:nvSpPr>
        <p:spPr>
          <a:xfrm>
            <a:off x="640080" y="1371600"/>
            <a:ext cx="10944224"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18"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9" name="Slide Number Placeholder 3"/>
          <p:cNvSpPr>
            <a:spLocks noGrp="1"/>
          </p:cNvSpPr>
          <p:nvPr>
            <p:ph type="sldNum" sz="quarter" idx="4"/>
          </p:nvPr>
        </p:nvSpPr>
        <p:spPr>
          <a:xfrm>
            <a:off x="1094622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10" name="Straight Connector 9">
            <a:extLst>
              <a:ext uri="{FF2B5EF4-FFF2-40B4-BE49-F238E27FC236}">
                <a16:creationId xmlns:a16="http://schemas.microsoft.com/office/drawing/2014/main" id="{83EA3BBC-F26C-47CB-9248-FBBC85D194F9}"/>
              </a:ext>
            </a:extLst>
          </p:cNvPr>
          <p:cNvCxnSpPr/>
          <p:nvPr userDrawn="1"/>
        </p:nvCxnSpPr>
        <p:spPr>
          <a:xfrm>
            <a:off x="637563" y="1047750"/>
            <a:ext cx="10945368" cy="0"/>
          </a:xfrm>
          <a:prstGeom prst="line">
            <a:avLst/>
          </a:prstGeom>
          <a:ln w="28575">
            <a:solidFill>
              <a:srgbClr val="2EBFC4"/>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lstStyle/>
          <a:p>
            <a:r>
              <a:rPr lang="en-US"/>
              <a:t>Click to edit Master title style</a:t>
            </a:r>
          </a:p>
        </p:txBody>
      </p:sp>
      <p:pic>
        <p:nvPicPr>
          <p:cNvPr id="12" name="Picture 11">
            <a:extLst>
              <a:ext uri="{FF2B5EF4-FFF2-40B4-BE49-F238E27FC236}">
                <a16:creationId xmlns:a16="http://schemas.microsoft.com/office/drawing/2014/main" id="{DF994ABE-5618-42FE-A2F0-B898318572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805370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1599" r="12394"/>
          <a:stretch/>
        </p:blipFill>
        <p:spPr>
          <a:xfrm>
            <a:off x="0" y="-43942"/>
            <a:ext cx="12192000" cy="7004924"/>
          </a:xfrm>
          <a:prstGeom prst="rect">
            <a:avLst/>
          </a:prstGeom>
        </p:spPr>
      </p:pic>
      <p:sp>
        <p:nvSpPr>
          <p:cNvPr id="3" name="Text Placeholder 2"/>
          <p:cNvSpPr>
            <a:spLocks noGrp="1"/>
          </p:cNvSpPr>
          <p:nvPr>
            <p:ph type="body" idx="1" hasCustomPrompt="1"/>
          </p:nvPr>
        </p:nvSpPr>
        <p:spPr>
          <a:xfrm>
            <a:off x="640081" y="1371600"/>
            <a:ext cx="5383212"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640081" y="2075688"/>
            <a:ext cx="5383212"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0612" y="1371600"/>
            <a:ext cx="5387977"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6170612" y="2075688"/>
            <a:ext cx="538797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0"/>
            <a:ext cx="10944224" cy="1051560"/>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20" name="Date Placeholder 3"/>
          <p:cNvSpPr>
            <a:spLocks noGrp="1"/>
          </p:cNvSpPr>
          <p:nvPr>
            <p:ph type="dt" sz="half" idx="10"/>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21" name="Slide Number Placeholder 3"/>
          <p:cNvSpPr>
            <a:spLocks noGrp="1"/>
          </p:cNvSpPr>
          <p:nvPr>
            <p:ph type="sldNum" sz="quarter" idx="11"/>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11" name="Straight Connector 10">
            <a:extLst>
              <a:ext uri="{FF2B5EF4-FFF2-40B4-BE49-F238E27FC236}">
                <a16:creationId xmlns:a16="http://schemas.microsoft.com/office/drawing/2014/main" id="{DA21C183-6207-478B-9DFC-92CE2ABF4B4D}"/>
              </a:ext>
            </a:extLst>
          </p:cNvPr>
          <p:cNvCxnSpPr/>
          <p:nvPr userDrawn="1"/>
        </p:nvCxnSpPr>
        <p:spPr>
          <a:xfrm>
            <a:off x="637563" y="1047750"/>
            <a:ext cx="10945368" cy="0"/>
          </a:xfrm>
          <a:prstGeom prst="line">
            <a:avLst/>
          </a:prstGeom>
          <a:ln w="28575">
            <a:solidFill>
              <a:srgbClr val="2EBFC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F994ABE-5618-42FE-A2F0-B898318572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294638388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1599" r="11465"/>
          <a:stretch/>
        </p:blipFill>
        <p:spPr>
          <a:xfrm>
            <a:off x="0" y="0"/>
            <a:ext cx="12192000" cy="6920342"/>
          </a:xfrm>
          <a:prstGeom prst="rect">
            <a:avLst/>
          </a:prstGeom>
        </p:spPr>
      </p:pic>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7"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7" name="Straight Connector 6">
            <a:extLst>
              <a:ext uri="{FF2B5EF4-FFF2-40B4-BE49-F238E27FC236}">
                <a16:creationId xmlns:a16="http://schemas.microsoft.com/office/drawing/2014/main" id="{BD348625-9CBE-4C6E-8B91-ED9F2673EE62}"/>
              </a:ext>
            </a:extLst>
          </p:cNvPr>
          <p:cNvCxnSpPr/>
          <p:nvPr userDrawn="1"/>
        </p:nvCxnSpPr>
        <p:spPr>
          <a:xfrm>
            <a:off x="637563" y="1047750"/>
            <a:ext cx="10945368" cy="0"/>
          </a:xfrm>
          <a:prstGeom prst="line">
            <a:avLst/>
          </a:prstGeom>
          <a:ln w="28575">
            <a:solidFill>
              <a:srgbClr val="2EBFC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F994ABE-5618-42FE-A2F0-B898318572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60355290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599" r="11465"/>
          <a:stretch/>
        </p:blipFill>
        <p:spPr>
          <a:xfrm>
            <a:off x="0" y="0"/>
            <a:ext cx="12192000" cy="6920342"/>
          </a:xfrm>
          <a:prstGeom prst="rect">
            <a:avLst/>
          </a:prstGeom>
        </p:spPr>
      </p:pic>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7"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10" name="Picture 9">
            <a:extLst>
              <a:ext uri="{FF2B5EF4-FFF2-40B4-BE49-F238E27FC236}">
                <a16:creationId xmlns:a16="http://schemas.microsoft.com/office/drawing/2014/main" id="{DF994ABE-5618-42FE-A2F0-B898318572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5"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6" name="Straight Connector 5">
            <a:extLst>
              <a:ext uri="{FF2B5EF4-FFF2-40B4-BE49-F238E27FC236}">
                <a16:creationId xmlns:a16="http://schemas.microsoft.com/office/drawing/2014/main" id="{A3184591-71EA-4FAE-ACA8-287BFB4612F1}"/>
              </a:ext>
            </a:extLst>
          </p:cNvPr>
          <p:cNvCxnSpPr/>
          <p:nvPr userDrawn="1"/>
        </p:nvCxnSpPr>
        <p:spPr>
          <a:xfrm>
            <a:off x="637563" y="1047750"/>
            <a:ext cx="10945368" cy="0"/>
          </a:xfrm>
          <a:prstGeom prst="line">
            <a:avLst/>
          </a:prstGeom>
          <a:ln w="28575">
            <a:solidFill>
              <a:srgbClr val="2EBF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811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5_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5"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12527693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10323" y="2014539"/>
            <a:ext cx="9144000" cy="2100263"/>
          </a:xfrm>
        </p:spPr>
        <p:txBody>
          <a:bodyPr lIns="0" tIns="0" rIns="0" anchor="b" anchorCtr="0"/>
          <a:lstStyle>
            <a:lvl1pPr algn="r">
              <a:defRPr sz="4500"/>
            </a:lvl1pPr>
          </a:lstStyle>
          <a:p>
            <a:r>
              <a:rPr lang="en-US" dirty="0"/>
              <a:t>Click to edit Title</a:t>
            </a:r>
          </a:p>
        </p:txBody>
      </p:sp>
      <p:sp>
        <p:nvSpPr>
          <p:cNvPr id="3" name="Subtitle 2"/>
          <p:cNvSpPr>
            <a:spLocks noGrp="1"/>
          </p:cNvSpPr>
          <p:nvPr>
            <p:ph type="subTitle" idx="1" hasCustomPrompt="1"/>
          </p:nvPr>
        </p:nvSpPr>
        <p:spPr>
          <a:xfrm>
            <a:off x="2410323" y="4212191"/>
            <a:ext cx="9144000" cy="1045608"/>
          </a:xfrm>
        </p:spPr>
        <p:txBody>
          <a:bodyPr lIns="0" tIns="0" rIns="0" bIns="0">
            <a:normAutofit/>
          </a:bodyPr>
          <a:lstStyle>
            <a:lvl1pPr marL="0" indent="0" algn="r">
              <a:buNone/>
              <a:defRPr sz="1650" b="0" i="0">
                <a:solidFill>
                  <a:schemeClr val="bg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4" name="Date Placeholder 3"/>
          <p:cNvSpPr>
            <a:spLocks noGrp="1"/>
          </p:cNvSpPr>
          <p:nvPr>
            <p:ph type="dt" sz="half" idx="10"/>
          </p:nvPr>
        </p:nvSpPr>
        <p:spPr>
          <a:xfrm>
            <a:off x="9701712" y="6243322"/>
            <a:ext cx="1852611" cy="365125"/>
          </a:xfrm>
          <a:prstGeom prst="rect">
            <a:avLst/>
          </a:prstGeom>
        </p:spPr>
        <p:txBody>
          <a:bodyPr/>
          <a:lstStyle/>
          <a:p>
            <a:fld id="{F7F515D2-5868-4747-B471-F88115903A2F}" type="datetime1">
              <a:rPr lang="en-US" smtClean="0"/>
              <a:t>8/23/2024</a:t>
            </a:fld>
            <a:endParaRPr lang="en-US" dirty="0"/>
          </a:p>
        </p:txBody>
      </p:sp>
      <p:sp>
        <p:nvSpPr>
          <p:cNvPr id="8" name="Text Placeholder 7"/>
          <p:cNvSpPr>
            <a:spLocks noGrp="1"/>
          </p:cNvSpPr>
          <p:nvPr>
            <p:ph type="body" sz="quarter" idx="11" hasCustomPrompt="1"/>
          </p:nvPr>
        </p:nvSpPr>
        <p:spPr>
          <a:xfrm>
            <a:off x="4515349" y="342901"/>
            <a:ext cx="7038975" cy="573087"/>
          </a:xfrm>
        </p:spPr>
        <p:txBody>
          <a:bodyPr rIns="0"/>
          <a:lstStyle>
            <a:lvl1pPr marL="0" indent="0" algn="r">
              <a:buFontTx/>
              <a:buNone/>
              <a:defRPr b="0" i="0">
                <a:solidFill>
                  <a:schemeClr val="bg1"/>
                </a:solidFill>
                <a:latin typeface="Arial" charset="0"/>
                <a:ea typeface="Arial" charset="0"/>
                <a:cs typeface="Arial" charset="0"/>
              </a:defRPr>
            </a:lvl1pPr>
            <a:lvl2pPr marL="342900" indent="0" algn="r">
              <a:buFontTx/>
              <a:buNone/>
              <a:defRPr b="0" i="0">
                <a:solidFill>
                  <a:schemeClr val="bg1"/>
                </a:solidFill>
                <a:latin typeface="Arial" charset="0"/>
                <a:ea typeface="Arial" charset="0"/>
                <a:cs typeface="Arial" charset="0"/>
              </a:defRPr>
            </a:lvl2pPr>
            <a:lvl3pPr marL="685800" indent="0" algn="r">
              <a:buFontTx/>
              <a:buNone/>
              <a:defRPr/>
            </a:lvl3pPr>
            <a:lvl4pPr marL="1028700" indent="0" algn="r">
              <a:buFontTx/>
              <a:buNone/>
              <a:defRPr/>
            </a:lvl4pPr>
            <a:lvl5pPr marL="1371600" indent="0" algn="r">
              <a:buFontTx/>
              <a:buNone/>
              <a:defRPr/>
            </a:lvl5pPr>
          </a:lstStyle>
          <a:p>
            <a:pPr lvl="0"/>
            <a:r>
              <a:rPr lang="en-US" dirty="0"/>
              <a:t>Click to edit Report Title</a:t>
            </a:r>
          </a:p>
        </p:txBody>
      </p:sp>
      <p:sp>
        <p:nvSpPr>
          <p:cNvPr id="6" name="Text Placeholder 5"/>
          <p:cNvSpPr>
            <a:spLocks noGrp="1"/>
          </p:cNvSpPr>
          <p:nvPr>
            <p:ph type="body" sz="quarter" idx="13" hasCustomPrompt="1"/>
          </p:nvPr>
        </p:nvSpPr>
        <p:spPr>
          <a:xfrm>
            <a:off x="2410323" y="5922647"/>
            <a:ext cx="9144000" cy="320675"/>
          </a:xfrm>
        </p:spPr>
        <p:txBody>
          <a:bodyPr tIns="0" rIns="0" bIns="0" anchor="b" anchorCtr="0">
            <a:noAutofit/>
          </a:bodyPr>
          <a:lstStyle>
            <a:lvl1pPr marL="0" indent="0" algn="r">
              <a:buFontTx/>
              <a:buNone/>
              <a:defRPr sz="1350" b="0" i="0">
                <a:latin typeface="Arial" charset="0"/>
                <a:ea typeface="Arial" charset="0"/>
                <a:cs typeface="Arial" charset="0"/>
              </a:defRPr>
            </a:lvl1pPr>
          </a:lstStyle>
          <a:p>
            <a:pPr lvl="0"/>
            <a:r>
              <a:rPr lang="en-US" dirty="0"/>
              <a:t>Click to edit Name</a:t>
            </a:r>
          </a:p>
        </p:txBody>
      </p:sp>
    </p:spTree>
    <p:extLst>
      <p:ext uri="{BB962C8B-B14F-4D97-AF65-F5344CB8AC3E}">
        <p14:creationId xmlns:p14="http://schemas.microsoft.com/office/powerpoint/2010/main" val="3584454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40082" y="0"/>
            <a:ext cx="11013047" cy="1051560"/>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11" name="Content Placeholder 2"/>
          <p:cNvSpPr>
            <a:spLocks noGrp="1"/>
          </p:cNvSpPr>
          <p:nvPr>
            <p:ph idx="1"/>
          </p:nvPr>
        </p:nvSpPr>
        <p:spPr>
          <a:xfrm>
            <a:off x="640081" y="2009776"/>
            <a:ext cx="11014711" cy="371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idx="13" hasCustomPrompt="1"/>
          </p:nvPr>
        </p:nvSpPr>
        <p:spPr>
          <a:xfrm>
            <a:off x="640080" y="1370807"/>
            <a:ext cx="11013047"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6449D320-0254-4503-B12E-8EC077246997}" type="datetime1">
              <a:rPr lang="en-US" smtClean="0"/>
              <a:t>8/23/2024</a:t>
            </a:fld>
            <a:endParaRPr lang="en-US" dirty="0"/>
          </a:p>
        </p:txBody>
      </p:sp>
      <p:sp>
        <p:nvSpPr>
          <p:cNvPr id="16" name="Slide Number Placeholder 3"/>
          <p:cNvSpPr>
            <a:spLocks noGrp="1"/>
          </p:cNvSpPr>
          <p:nvPr>
            <p:ph type="sldNum" sz="quarter" idx="4"/>
          </p:nvPr>
        </p:nvSpPr>
        <p:spPr>
          <a:xfrm>
            <a:off x="10946853"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1841002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40081" y="1373187"/>
            <a:ext cx="5383212"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640081" y="2071688"/>
            <a:ext cx="53832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2" y="1373187"/>
            <a:ext cx="5387977"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6170612" y="2071688"/>
            <a:ext cx="53879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1"/>
            <a:ext cx="10944224" cy="1047749"/>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21" name="Date Placeholder 3"/>
          <p:cNvSpPr>
            <a:spLocks noGrp="1"/>
          </p:cNvSpPr>
          <p:nvPr>
            <p:ph type="dt" sz="half" idx="10"/>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91A0EF58-1CC6-4FD9-987A-1C086BF7B819}" type="datetime1">
              <a:rPr lang="en-US" smtClean="0"/>
              <a:t>8/23/2024</a:t>
            </a:fld>
            <a:endParaRPr lang="en-US" dirty="0"/>
          </a:p>
        </p:txBody>
      </p:sp>
      <p:sp>
        <p:nvSpPr>
          <p:cNvPr id="22" name="Slide Number Placeholder 3"/>
          <p:cNvSpPr>
            <a:spLocks noGrp="1"/>
          </p:cNvSpPr>
          <p:nvPr>
            <p:ph type="sldNum" sz="quarter" idx="11"/>
          </p:nvPr>
        </p:nvSpPr>
        <p:spPr>
          <a:xfrm>
            <a:off x="10945166"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790391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0E56F20-34DD-478F-80C7-C5A55413651D}" type="datetime1">
              <a:rPr lang="en-US" smtClean="0"/>
              <a:t>8/23/2024</a:t>
            </a:fld>
            <a:endParaRPr lang="en-US" dirty="0"/>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4048174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1" y="0"/>
            <a:ext cx="10944225" cy="1051560"/>
          </a:xfrm>
          <a:ln>
            <a:noFill/>
          </a:ln>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idx="1"/>
          </p:nvPr>
        </p:nvSpPr>
        <p:spPr>
          <a:xfrm>
            <a:off x="640080" y="2011680"/>
            <a:ext cx="10945879" cy="3721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3" hasCustomPrompt="1"/>
          </p:nvPr>
        </p:nvSpPr>
        <p:spPr>
          <a:xfrm>
            <a:off x="640080" y="1371600"/>
            <a:ext cx="10944224"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18"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E94F8344-2F3D-4954-A9C2-8DA43925669B}" type="datetime1">
              <a:rPr lang="en-US" smtClean="0"/>
              <a:t>8/23/2024</a:t>
            </a:fld>
            <a:endParaRPr lang="en-US" dirty="0"/>
          </a:p>
        </p:txBody>
      </p:sp>
      <p:sp>
        <p:nvSpPr>
          <p:cNvPr id="19" name="Slide Number Placeholder 3"/>
          <p:cNvSpPr>
            <a:spLocks noGrp="1"/>
          </p:cNvSpPr>
          <p:nvPr>
            <p:ph type="sldNum" sz="quarter" idx="4"/>
          </p:nvPr>
        </p:nvSpPr>
        <p:spPr>
          <a:xfrm>
            <a:off x="1094622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5" name="Straight Connector 4">
            <a:extLst>
              <a:ext uri="{FF2B5EF4-FFF2-40B4-BE49-F238E27FC236}">
                <a16:creationId xmlns:a16="http://schemas.microsoft.com/office/drawing/2014/main" id="{FAE84B03-2A24-4DA0-A9AF-976B06D044CF}"/>
              </a:ext>
            </a:extLst>
          </p:cNvPr>
          <p:cNvCxnSpPr/>
          <p:nvPr userDrawn="1"/>
        </p:nvCxnSpPr>
        <p:spPr>
          <a:xfrm>
            <a:off x="637563" y="1047750"/>
            <a:ext cx="10945368" cy="0"/>
          </a:xfrm>
          <a:prstGeom prst="line">
            <a:avLst/>
          </a:prstGeom>
          <a:ln w="28575">
            <a:solidFill>
              <a:srgbClr val="068B5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7BC5E2D-0406-4A13-81AB-932987A68E30}"/>
              </a:ext>
            </a:extLst>
          </p:cNvPr>
          <p:cNvPicPr>
            <a:picLocks noChangeAspect="1"/>
          </p:cNvPicPr>
          <p:nvPr userDrawn="1"/>
        </p:nvPicPr>
        <p:blipFill>
          <a:blip r:embed="rId3"/>
          <a:stretch>
            <a:fillRect/>
          </a:stretch>
        </p:blipFill>
        <p:spPr>
          <a:xfrm>
            <a:off x="640082" y="6035470"/>
            <a:ext cx="1467175" cy="629587"/>
          </a:xfrm>
          <a:prstGeom prst="rect">
            <a:avLst/>
          </a:prstGeom>
        </p:spPr>
      </p:pic>
    </p:spTree>
    <p:extLst>
      <p:ext uri="{BB962C8B-B14F-4D97-AF65-F5344CB8AC3E}">
        <p14:creationId xmlns:p14="http://schemas.microsoft.com/office/powerpoint/2010/main" val="1626211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40081" y="1371600"/>
            <a:ext cx="5383212"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640081" y="2075688"/>
            <a:ext cx="53832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2" y="1371600"/>
            <a:ext cx="5387977"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6170612" y="2075688"/>
            <a:ext cx="53879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0"/>
            <a:ext cx="10944224" cy="1051560"/>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20" name="Date Placeholder 3"/>
          <p:cNvSpPr>
            <a:spLocks noGrp="1"/>
          </p:cNvSpPr>
          <p:nvPr>
            <p:ph type="dt" sz="half" idx="10"/>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2899AD72-DCD6-4067-9F9F-6551DF359DC7}" type="datetime1">
              <a:rPr lang="en-US" smtClean="0"/>
              <a:t>8/23/2024</a:t>
            </a:fld>
            <a:endParaRPr lang="en-US" dirty="0"/>
          </a:p>
        </p:txBody>
      </p:sp>
      <p:sp>
        <p:nvSpPr>
          <p:cNvPr id="21" name="Slide Number Placeholder 3"/>
          <p:cNvSpPr>
            <a:spLocks noGrp="1"/>
          </p:cNvSpPr>
          <p:nvPr>
            <p:ph type="sldNum" sz="quarter" idx="11"/>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10" name="Straight Connector 9">
            <a:extLst>
              <a:ext uri="{FF2B5EF4-FFF2-40B4-BE49-F238E27FC236}">
                <a16:creationId xmlns:a16="http://schemas.microsoft.com/office/drawing/2014/main" id="{1035E1F9-1D05-4487-B68C-9313F905008B}"/>
              </a:ext>
            </a:extLst>
          </p:cNvPr>
          <p:cNvCxnSpPr/>
          <p:nvPr userDrawn="1"/>
        </p:nvCxnSpPr>
        <p:spPr>
          <a:xfrm>
            <a:off x="637563" y="1047750"/>
            <a:ext cx="10945368" cy="0"/>
          </a:xfrm>
          <a:prstGeom prst="line">
            <a:avLst/>
          </a:prstGeom>
          <a:ln w="28575">
            <a:solidFill>
              <a:srgbClr val="068B54"/>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5FB80F4-30B4-488F-9355-9E7949220E68}"/>
              </a:ext>
            </a:extLst>
          </p:cNvPr>
          <p:cNvPicPr>
            <a:picLocks noChangeAspect="1"/>
          </p:cNvPicPr>
          <p:nvPr userDrawn="1"/>
        </p:nvPicPr>
        <p:blipFill>
          <a:blip r:embed="rId3"/>
          <a:stretch>
            <a:fillRect/>
          </a:stretch>
        </p:blipFill>
        <p:spPr>
          <a:xfrm>
            <a:off x="640082" y="6035470"/>
            <a:ext cx="1467175" cy="629587"/>
          </a:xfrm>
          <a:prstGeom prst="rect">
            <a:avLst/>
          </a:prstGeom>
        </p:spPr>
      </p:pic>
    </p:spTree>
    <p:extLst>
      <p:ext uri="{BB962C8B-B14F-4D97-AF65-F5344CB8AC3E}">
        <p14:creationId xmlns:p14="http://schemas.microsoft.com/office/powerpoint/2010/main" val="4120487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F6119FDF-6F4D-48A9-B157-5095DFCCD31B}" type="datetime1">
              <a:rPr lang="en-US" smtClean="0"/>
              <a:t>8/23/2024</a:t>
            </a:fld>
            <a:endParaRPr lang="en-US" dirty="0"/>
          </a:p>
        </p:txBody>
      </p:sp>
      <p:sp>
        <p:nvSpPr>
          <p:cNvPr id="16" name="Slide Number Placeholder 3"/>
          <p:cNvSpPr>
            <a:spLocks noGrp="1"/>
          </p:cNvSpPr>
          <p:nvPr>
            <p:ph type="sldNum" sz="quarter" idx="4"/>
          </p:nvPr>
        </p:nvSpPr>
        <p:spPr>
          <a:xfrm>
            <a:off x="10946227"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6" name="Straight Connector 5">
            <a:extLst>
              <a:ext uri="{FF2B5EF4-FFF2-40B4-BE49-F238E27FC236}">
                <a16:creationId xmlns:a16="http://schemas.microsoft.com/office/drawing/2014/main" id="{660E0C96-B320-40B9-8243-B24D6FE194C1}"/>
              </a:ext>
            </a:extLst>
          </p:cNvPr>
          <p:cNvCxnSpPr/>
          <p:nvPr userDrawn="1"/>
        </p:nvCxnSpPr>
        <p:spPr>
          <a:xfrm>
            <a:off x="637563" y="1047750"/>
            <a:ext cx="10945368" cy="0"/>
          </a:xfrm>
          <a:prstGeom prst="line">
            <a:avLst/>
          </a:prstGeom>
          <a:ln w="28575">
            <a:solidFill>
              <a:srgbClr val="068B5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E69E49B-FF09-47FE-AD15-CB9CF257B58A}"/>
              </a:ext>
            </a:extLst>
          </p:cNvPr>
          <p:cNvPicPr>
            <a:picLocks noChangeAspect="1"/>
          </p:cNvPicPr>
          <p:nvPr userDrawn="1"/>
        </p:nvPicPr>
        <p:blipFill>
          <a:blip r:embed="rId3"/>
          <a:stretch>
            <a:fillRect/>
          </a:stretch>
        </p:blipFill>
        <p:spPr>
          <a:xfrm>
            <a:off x="640082" y="6035470"/>
            <a:ext cx="1467175" cy="629587"/>
          </a:xfrm>
          <a:prstGeom prst="rect">
            <a:avLst/>
          </a:prstGeom>
        </p:spPr>
      </p:pic>
    </p:spTree>
    <p:extLst>
      <p:ext uri="{BB962C8B-B14F-4D97-AF65-F5344CB8AC3E}">
        <p14:creationId xmlns:p14="http://schemas.microsoft.com/office/powerpoint/2010/main" val="602835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4_Title Only">
    <p:bg>
      <p:bgPr>
        <a:solidFill>
          <a:schemeClr val="bg2"/>
        </a:solidFill>
        <a:effectLst/>
      </p:bgPr>
    </p:bg>
    <p:spTree>
      <p:nvGrpSpPr>
        <p:cNvPr id="1" name=""/>
        <p:cNvGrpSpPr/>
        <p:nvPr/>
      </p:nvGrpSpPr>
      <p:grpSpPr>
        <a:xfrm>
          <a:off x="0" y="0"/>
          <a:ext cx="0" cy="0"/>
          <a:chOff x="0" y="0"/>
          <a:chExt cx="0" cy="0"/>
        </a:xfrm>
      </p:grpSpPr>
      <p:sp>
        <p:nvSpPr>
          <p:cNvPr id="3" name="Rectangle 2"/>
          <p:cNvSpPr/>
          <p:nvPr userDrawn="1"/>
        </p:nvSpPr>
        <p:spPr>
          <a:xfrm>
            <a:off x="0" y="1"/>
            <a:ext cx="12192000" cy="5911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FB06DF3F-4D9D-4337-95BE-6FC7458C5B71}" type="datetime1">
              <a:rPr lang="en-US" smtClean="0"/>
              <a:t>8/23/2024</a:t>
            </a:fld>
            <a:endParaRPr lang="en-US" dirty="0"/>
          </a:p>
        </p:txBody>
      </p:sp>
      <p:sp>
        <p:nvSpPr>
          <p:cNvPr id="16" name="Slide Number Placeholder 3"/>
          <p:cNvSpPr>
            <a:spLocks noGrp="1"/>
          </p:cNvSpPr>
          <p:nvPr>
            <p:ph type="sldNum" sz="quarter" idx="4"/>
          </p:nvPr>
        </p:nvSpPr>
        <p:spPr>
          <a:xfrm>
            <a:off x="10946225"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35450168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1504559-E58A-4C65-B9F1-475CF655A86C}" type="datetime1">
              <a:rPr lang="en-US" smtClean="0"/>
              <a:t>8/23/2024</a:t>
            </a:fld>
            <a:endParaRPr lang="en-US" dirty="0"/>
          </a:p>
        </p:txBody>
      </p:sp>
      <p:sp>
        <p:nvSpPr>
          <p:cNvPr id="16" name="Slide Number Placeholder 3"/>
          <p:cNvSpPr>
            <a:spLocks noGrp="1"/>
          </p:cNvSpPr>
          <p:nvPr>
            <p:ph type="sldNum" sz="quarter" idx="4"/>
          </p:nvPr>
        </p:nvSpPr>
        <p:spPr>
          <a:xfrm>
            <a:off x="10946225"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5" name="Straight Connector 4">
            <a:extLst>
              <a:ext uri="{FF2B5EF4-FFF2-40B4-BE49-F238E27FC236}">
                <a16:creationId xmlns:a16="http://schemas.microsoft.com/office/drawing/2014/main" id="{B2796C85-7915-4F56-8837-858996F6537C}"/>
              </a:ext>
            </a:extLst>
          </p:cNvPr>
          <p:cNvCxnSpPr/>
          <p:nvPr userDrawn="1"/>
        </p:nvCxnSpPr>
        <p:spPr>
          <a:xfrm>
            <a:off x="637563" y="1047750"/>
            <a:ext cx="10945368" cy="0"/>
          </a:xfrm>
          <a:prstGeom prst="line">
            <a:avLst/>
          </a:prstGeom>
          <a:ln w="28575">
            <a:solidFill>
              <a:srgbClr val="068B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029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Blank Slide">
    <p:bg>
      <p:bgPr>
        <a:solidFill>
          <a:schemeClr val="bg2"/>
        </a:solidFill>
        <a:effectLst/>
      </p:bgPr>
    </p:bg>
    <p:spTree>
      <p:nvGrpSpPr>
        <p:cNvPr id="1" name=""/>
        <p:cNvGrpSpPr/>
        <p:nvPr/>
      </p:nvGrpSpPr>
      <p:grpSpPr>
        <a:xfrm>
          <a:off x="0" y="0"/>
          <a:ext cx="0" cy="0"/>
          <a:chOff x="0" y="0"/>
          <a:chExt cx="0" cy="0"/>
        </a:xfrm>
      </p:grpSpPr>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F98CB04A-3142-4BE3-9A1F-D3E1343C0D64}" type="datetime1">
              <a:rPr lang="en-US" smtClean="0"/>
              <a:t>8/23/2024</a:t>
            </a:fld>
            <a:endParaRPr lang="en-US" dirty="0"/>
          </a:p>
        </p:txBody>
      </p:sp>
      <p:sp>
        <p:nvSpPr>
          <p:cNvPr id="16" name="Slide Number Placeholder 3"/>
          <p:cNvSpPr>
            <a:spLocks noGrp="1"/>
          </p:cNvSpPr>
          <p:nvPr>
            <p:ph type="sldNum" sz="quarter" idx="4"/>
          </p:nvPr>
        </p:nvSpPr>
        <p:spPr>
          <a:xfrm>
            <a:off x="10946225"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2136477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No Powerhill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407F20-F3ED-4CE7-9D60-B0103AA7BEE4}"/>
              </a:ext>
            </a:extLst>
          </p:cNvPr>
          <p:cNvSpPr/>
          <p:nvPr userDrawn="1"/>
        </p:nvSpPr>
        <p:spPr>
          <a:xfrm>
            <a:off x="0" y="0"/>
            <a:ext cx="12192000" cy="1060704"/>
          </a:xfrm>
          <a:prstGeom prst="rect">
            <a:avLst/>
          </a:prstGeom>
          <a:solidFill>
            <a:srgbClr val="068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6054712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10323" y="2014539"/>
            <a:ext cx="9144000" cy="2100263"/>
          </a:xfrm>
        </p:spPr>
        <p:txBody>
          <a:bodyPr lIns="0" tIns="0" rIns="0" anchor="b" anchorCtr="0"/>
          <a:lstStyle>
            <a:lvl1pPr algn="r">
              <a:defRPr sz="4500"/>
            </a:lvl1pPr>
          </a:lstStyle>
          <a:p>
            <a:r>
              <a:rPr lang="en-US" dirty="0"/>
              <a:t>Click to edit Title</a:t>
            </a:r>
          </a:p>
        </p:txBody>
      </p:sp>
      <p:sp>
        <p:nvSpPr>
          <p:cNvPr id="3" name="Subtitle 2"/>
          <p:cNvSpPr>
            <a:spLocks noGrp="1"/>
          </p:cNvSpPr>
          <p:nvPr>
            <p:ph type="subTitle" idx="1" hasCustomPrompt="1"/>
          </p:nvPr>
        </p:nvSpPr>
        <p:spPr>
          <a:xfrm>
            <a:off x="2410323" y="4212191"/>
            <a:ext cx="9144000" cy="1045608"/>
          </a:xfrm>
        </p:spPr>
        <p:txBody>
          <a:bodyPr lIns="0" tIns="0" rIns="0" bIns="0">
            <a:normAutofit/>
          </a:bodyPr>
          <a:lstStyle>
            <a:lvl1pPr marL="0" indent="0" algn="r">
              <a:buNone/>
              <a:defRPr sz="1650" b="0" i="0">
                <a:solidFill>
                  <a:schemeClr val="bg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4" name="Date Placeholder 3"/>
          <p:cNvSpPr>
            <a:spLocks noGrp="1"/>
          </p:cNvSpPr>
          <p:nvPr>
            <p:ph type="dt" sz="half" idx="10"/>
          </p:nvPr>
        </p:nvSpPr>
        <p:spPr>
          <a:xfrm>
            <a:off x="9701712" y="6243322"/>
            <a:ext cx="1852611" cy="365125"/>
          </a:xfrm>
          <a:prstGeom prst="rect">
            <a:avLst/>
          </a:prstGeom>
        </p:spPr>
        <p:txBody>
          <a:bodyPr/>
          <a:lstStyle/>
          <a:p>
            <a:fld id="{8F205B49-6B55-8648-B204-2004A0C66CA2}" type="datetime4">
              <a:rPr lang="en-US" smtClean="0"/>
              <a:t>August 23, 2024</a:t>
            </a:fld>
            <a:endParaRPr lang="en-US" dirty="0"/>
          </a:p>
        </p:txBody>
      </p:sp>
      <p:sp>
        <p:nvSpPr>
          <p:cNvPr id="8" name="Text Placeholder 7"/>
          <p:cNvSpPr>
            <a:spLocks noGrp="1"/>
          </p:cNvSpPr>
          <p:nvPr>
            <p:ph type="body" sz="quarter" idx="11" hasCustomPrompt="1"/>
          </p:nvPr>
        </p:nvSpPr>
        <p:spPr>
          <a:xfrm>
            <a:off x="4515349" y="342901"/>
            <a:ext cx="7038975" cy="573087"/>
          </a:xfrm>
        </p:spPr>
        <p:txBody>
          <a:bodyPr rIns="0"/>
          <a:lstStyle>
            <a:lvl1pPr marL="0" indent="0" algn="r">
              <a:buFontTx/>
              <a:buNone/>
              <a:defRPr b="0" i="0">
                <a:solidFill>
                  <a:schemeClr val="bg1"/>
                </a:solidFill>
                <a:latin typeface="Arial" charset="0"/>
                <a:ea typeface="Arial" charset="0"/>
                <a:cs typeface="Arial" charset="0"/>
              </a:defRPr>
            </a:lvl1pPr>
            <a:lvl2pPr marL="342900" indent="0" algn="r">
              <a:buFontTx/>
              <a:buNone/>
              <a:defRPr b="0" i="0">
                <a:solidFill>
                  <a:schemeClr val="bg1"/>
                </a:solidFill>
                <a:latin typeface="Arial" charset="0"/>
                <a:ea typeface="Arial" charset="0"/>
                <a:cs typeface="Arial" charset="0"/>
              </a:defRPr>
            </a:lvl2pPr>
            <a:lvl3pPr marL="685800" indent="0" algn="r">
              <a:buFontTx/>
              <a:buNone/>
              <a:defRPr/>
            </a:lvl3pPr>
            <a:lvl4pPr marL="1028700" indent="0" algn="r">
              <a:buFontTx/>
              <a:buNone/>
              <a:defRPr/>
            </a:lvl4pPr>
            <a:lvl5pPr marL="1371600" indent="0" algn="r">
              <a:buFontTx/>
              <a:buNone/>
              <a:defRPr/>
            </a:lvl5pPr>
          </a:lstStyle>
          <a:p>
            <a:pPr lvl="0"/>
            <a:r>
              <a:rPr lang="en-US" dirty="0"/>
              <a:t>Click to edit Report Title</a:t>
            </a:r>
          </a:p>
        </p:txBody>
      </p:sp>
      <p:sp>
        <p:nvSpPr>
          <p:cNvPr id="6" name="Text Placeholder 5"/>
          <p:cNvSpPr>
            <a:spLocks noGrp="1"/>
          </p:cNvSpPr>
          <p:nvPr>
            <p:ph type="body" sz="quarter" idx="13" hasCustomPrompt="1"/>
          </p:nvPr>
        </p:nvSpPr>
        <p:spPr>
          <a:xfrm>
            <a:off x="2410323" y="5922647"/>
            <a:ext cx="9144000" cy="320675"/>
          </a:xfrm>
        </p:spPr>
        <p:txBody>
          <a:bodyPr tIns="0" rIns="0" bIns="0" anchor="b" anchorCtr="0">
            <a:noAutofit/>
          </a:bodyPr>
          <a:lstStyle>
            <a:lvl1pPr marL="0" indent="0" algn="r">
              <a:buFontTx/>
              <a:buNone/>
              <a:defRPr sz="1350" b="0" i="0">
                <a:latin typeface="Arial" charset="0"/>
                <a:ea typeface="Arial" charset="0"/>
                <a:cs typeface="Arial" charset="0"/>
              </a:defRPr>
            </a:lvl1pPr>
          </a:lstStyle>
          <a:p>
            <a:pPr lvl="0"/>
            <a:r>
              <a:rPr lang="en-US" dirty="0"/>
              <a:t>Click to edit Name</a:t>
            </a:r>
          </a:p>
        </p:txBody>
      </p:sp>
    </p:spTree>
    <p:extLst>
      <p:ext uri="{BB962C8B-B14F-4D97-AF65-F5344CB8AC3E}">
        <p14:creationId xmlns:p14="http://schemas.microsoft.com/office/powerpoint/2010/main" val="35611262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40082" y="0"/>
            <a:ext cx="11013047" cy="1051560"/>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11" name="Content Placeholder 2"/>
          <p:cNvSpPr>
            <a:spLocks noGrp="1"/>
          </p:cNvSpPr>
          <p:nvPr>
            <p:ph idx="1"/>
          </p:nvPr>
        </p:nvSpPr>
        <p:spPr>
          <a:xfrm>
            <a:off x="640081" y="2009776"/>
            <a:ext cx="11014711" cy="3719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idx="13" hasCustomPrompt="1"/>
          </p:nvPr>
        </p:nvSpPr>
        <p:spPr>
          <a:xfrm>
            <a:off x="640080" y="1370807"/>
            <a:ext cx="11013047"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853"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1899904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40081" y="1373187"/>
            <a:ext cx="5383212"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640081" y="2071688"/>
            <a:ext cx="53832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2" y="1373187"/>
            <a:ext cx="5387977"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6170612" y="2071688"/>
            <a:ext cx="538797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1"/>
            <a:ext cx="10944224" cy="1047749"/>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21" name="Date Placeholder 3"/>
          <p:cNvSpPr>
            <a:spLocks noGrp="1"/>
          </p:cNvSpPr>
          <p:nvPr>
            <p:ph type="dt" sz="half" idx="10"/>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22" name="Slide Number Placeholder 3"/>
          <p:cNvSpPr>
            <a:spLocks noGrp="1"/>
          </p:cNvSpPr>
          <p:nvPr>
            <p:ph type="sldNum" sz="quarter" idx="11"/>
          </p:nvPr>
        </p:nvSpPr>
        <p:spPr>
          <a:xfrm>
            <a:off x="10945166"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39295848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30114892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780FBB-DC24-485C-A239-E7CBEE103383}"/>
              </a:ext>
            </a:extLst>
          </p:cNvPr>
          <p:cNvSpPr/>
          <p:nvPr userDrawn="1"/>
        </p:nvSpPr>
        <p:spPr>
          <a:xfrm>
            <a:off x="0" y="0"/>
            <a:ext cx="12192000" cy="1088136"/>
          </a:xfrm>
          <a:prstGeom prst="rect">
            <a:avLst/>
          </a:prstGeom>
          <a:solidFill>
            <a:srgbClr val="88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15993781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1" y="0"/>
            <a:ext cx="10944225" cy="1051560"/>
          </a:xfrm>
          <a:ln>
            <a:noFill/>
          </a:ln>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idx="1"/>
          </p:nvPr>
        </p:nvSpPr>
        <p:spPr>
          <a:xfrm>
            <a:off x="640080" y="2011680"/>
            <a:ext cx="10945879" cy="37216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3" hasCustomPrompt="1"/>
          </p:nvPr>
        </p:nvSpPr>
        <p:spPr>
          <a:xfrm>
            <a:off x="640080" y="1371600"/>
            <a:ext cx="10944224"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18"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9" name="Slide Number Placeholder 3"/>
          <p:cNvSpPr>
            <a:spLocks noGrp="1"/>
          </p:cNvSpPr>
          <p:nvPr>
            <p:ph type="sldNum" sz="quarter" idx="4"/>
          </p:nvPr>
        </p:nvSpPr>
        <p:spPr>
          <a:xfrm>
            <a:off x="1094622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10" name="Straight Connector 9">
            <a:extLst>
              <a:ext uri="{FF2B5EF4-FFF2-40B4-BE49-F238E27FC236}">
                <a16:creationId xmlns:a16="http://schemas.microsoft.com/office/drawing/2014/main" id="{8538E261-0042-41E6-8F92-D6A131CB1650}"/>
              </a:ext>
            </a:extLst>
          </p:cNvPr>
          <p:cNvCxnSpPr/>
          <p:nvPr userDrawn="1"/>
        </p:nvCxnSpPr>
        <p:spPr>
          <a:xfrm>
            <a:off x="640080"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6DD8361-3FEF-404D-ABEE-7DD018092FC6}"/>
              </a:ext>
            </a:extLst>
          </p:cNvPr>
          <p:cNvPicPr>
            <a:picLocks noChangeAspect="1"/>
          </p:cNvPicPr>
          <p:nvPr userDrawn="1"/>
        </p:nvPicPr>
        <p:blipFill>
          <a:blip r:embed="rId3"/>
          <a:stretch>
            <a:fillRect/>
          </a:stretch>
        </p:blipFill>
        <p:spPr>
          <a:xfrm>
            <a:off x="640082" y="6035470"/>
            <a:ext cx="1467175" cy="629587"/>
          </a:xfrm>
          <a:prstGeom prst="rect">
            <a:avLst/>
          </a:prstGeom>
        </p:spPr>
      </p:pic>
    </p:spTree>
    <p:extLst>
      <p:ext uri="{BB962C8B-B14F-4D97-AF65-F5344CB8AC3E}">
        <p14:creationId xmlns:p14="http://schemas.microsoft.com/office/powerpoint/2010/main" val="22398001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210907" cy="6868634"/>
          </a:xfrm>
          <a:prstGeom prst="rect">
            <a:avLst/>
          </a:prstGeom>
        </p:spPr>
      </p:pic>
      <p:sp>
        <p:nvSpPr>
          <p:cNvPr id="3" name="Text Placeholder 2"/>
          <p:cNvSpPr>
            <a:spLocks noGrp="1"/>
          </p:cNvSpPr>
          <p:nvPr>
            <p:ph type="body" idx="1" hasCustomPrompt="1"/>
          </p:nvPr>
        </p:nvSpPr>
        <p:spPr>
          <a:xfrm>
            <a:off x="640081" y="1371600"/>
            <a:ext cx="5383212"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640081" y="2075688"/>
            <a:ext cx="53832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2" y="1371600"/>
            <a:ext cx="5387977"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6170612" y="2075688"/>
            <a:ext cx="538797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0"/>
            <a:ext cx="10944224" cy="1051560"/>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20" name="Date Placeholder 3"/>
          <p:cNvSpPr>
            <a:spLocks noGrp="1"/>
          </p:cNvSpPr>
          <p:nvPr>
            <p:ph type="dt" sz="half" idx="10"/>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21" name="Slide Number Placeholder 3"/>
          <p:cNvSpPr>
            <a:spLocks noGrp="1"/>
          </p:cNvSpPr>
          <p:nvPr>
            <p:ph type="sldNum" sz="quarter" idx="11"/>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11" name="Straight Connector 10">
            <a:extLst>
              <a:ext uri="{FF2B5EF4-FFF2-40B4-BE49-F238E27FC236}">
                <a16:creationId xmlns:a16="http://schemas.microsoft.com/office/drawing/2014/main" id="{62E0BF3D-7875-4879-B986-15FBBEEB9467}"/>
              </a:ext>
            </a:extLst>
          </p:cNvPr>
          <p:cNvCxnSpPr/>
          <p:nvPr userDrawn="1"/>
        </p:nvCxnSpPr>
        <p:spPr>
          <a:xfrm>
            <a:off x="638936"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252E4FF-F7A5-4A0C-BE33-D23721AC6C96}"/>
              </a:ext>
            </a:extLst>
          </p:cNvPr>
          <p:cNvPicPr>
            <a:picLocks noChangeAspect="1"/>
          </p:cNvPicPr>
          <p:nvPr userDrawn="1"/>
        </p:nvPicPr>
        <p:blipFill>
          <a:blip r:embed="rId3"/>
          <a:stretch>
            <a:fillRect/>
          </a:stretch>
        </p:blipFill>
        <p:spPr>
          <a:xfrm>
            <a:off x="640082" y="6035470"/>
            <a:ext cx="1467175" cy="629587"/>
          </a:xfrm>
          <a:prstGeom prst="rect">
            <a:avLst/>
          </a:prstGeom>
        </p:spPr>
      </p:pic>
    </p:spTree>
    <p:extLst>
      <p:ext uri="{BB962C8B-B14F-4D97-AF65-F5344CB8AC3E}">
        <p14:creationId xmlns:p14="http://schemas.microsoft.com/office/powerpoint/2010/main" val="3638556654"/>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210907" cy="6868634"/>
          </a:xfrm>
          <a:prstGeom prst="rect">
            <a:avLst/>
          </a:prstGeom>
        </p:spPr>
      </p:pic>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7"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7" name="Straight Connector 6">
            <a:extLst>
              <a:ext uri="{FF2B5EF4-FFF2-40B4-BE49-F238E27FC236}">
                <a16:creationId xmlns:a16="http://schemas.microsoft.com/office/drawing/2014/main" id="{8599C2C0-37C0-417C-98FB-604272B27B54}"/>
              </a:ext>
            </a:extLst>
          </p:cNvPr>
          <p:cNvCxnSpPr/>
          <p:nvPr userDrawn="1"/>
        </p:nvCxnSpPr>
        <p:spPr>
          <a:xfrm>
            <a:off x="638936"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7C93ECB-0F02-43DB-9CF2-F2F9593366AC}"/>
              </a:ext>
            </a:extLst>
          </p:cNvPr>
          <p:cNvPicPr>
            <a:picLocks noChangeAspect="1"/>
          </p:cNvPicPr>
          <p:nvPr userDrawn="1"/>
        </p:nvPicPr>
        <p:blipFill>
          <a:blip r:embed="rId3"/>
          <a:stretch>
            <a:fillRect/>
          </a:stretch>
        </p:blipFill>
        <p:spPr>
          <a:xfrm>
            <a:off x="640082" y="6035470"/>
            <a:ext cx="1467175" cy="629587"/>
          </a:xfrm>
          <a:prstGeom prst="rect">
            <a:avLst/>
          </a:prstGeom>
        </p:spPr>
      </p:pic>
    </p:spTree>
    <p:extLst>
      <p:ext uri="{BB962C8B-B14F-4D97-AF65-F5344CB8AC3E}">
        <p14:creationId xmlns:p14="http://schemas.microsoft.com/office/powerpoint/2010/main" val="1450412768"/>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1"/>
            <a:ext cx="12192000" cy="5911702"/>
          </a:xfrm>
          <a:prstGeom prst="rect">
            <a:avLst/>
          </a:prstGeom>
          <a:solidFill>
            <a:srgbClr val="88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5"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
        <p:nvSpPr>
          <p:cNvPr id="6" name="Content Placeholder 2">
            <a:extLst>
              <a:ext uri="{FF2B5EF4-FFF2-40B4-BE49-F238E27FC236}">
                <a16:creationId xmlns:a16="http://schemas.microsoft.com/office/drawing/2014/main" id="{1E8D9FA2-A8D6-4C15-807A-F2560D60D443}"/>
              </a:ext>
            </a:extLst>
          </p:cNvPr>
          <p:cNvSpPr>
            <a:spLocks noGrp="1"/>
          </p:cNvSpPr>
          <p:nvPr>
            <p:ph idx="1"/>
          </p:nvPr>
        </p:nvSpPr>
        <p:spPr>
          <a:xfrm>
            <a:off x="640081" y="2009776"/>
            <a:ext cx="11014711" cy="3719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130AF6D-D670-4326-A538-9A4D34197C35}"/>
              </a:ext>
            </a:extLst>
          </p:cNvPr>
          <p:cNvSpPr>
            <a:spLocks noGrp="1"/>
          </p:cNvSpPr>
          <p:nvPr>
            <p:ph type="body" idx="13" hasCustomPrompt="1"/>
          </p:nvPr>
        </p:nvSpPr>
        <p:spPr>
          <a:xfrm>
            <a:off x="640080" y="1370807"/>
            <a:ext cx="11013047"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Tree>
    <p:extLst>
      <p:ext uri="{BB962C8B-B14F-4D97-AF65-F5344CB8AC3E}">
        <p14:creationId xmlns:p14="http://schemas.microsoft.com/office/powerpoint/2010/main" val="23290761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5"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6" name="Straight Connector 5">
            <a:extLst>
              <a:ext uri="{FF2B5EF4-FFF2-40B4-BE49-F238E27FC236}">
                <a16:creationId xmlns:a16="http://schemas.microsoft.com/office/drawing/2014/main" id="{47944D2B-6683-4142-8E6B-C38CDA5BB2C5}"/>
              </a:ext>
            </a:extLst>
          </p:cNvPr>
          <p:cNvCxnSpPr/>
          <p:nvPr userDrawn="1"/>
        </p:nvCxnSpPr>
        <p:spPr>
          <a:xfrm>
            <a:off x="638936"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38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No Powerhill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407F20-F3ED-4CE7-9D60-B0103AA7BEE4}"/>
              </a:ext>
            </a:extLst>
          </p:cNvPr>
          <p:cNvSpPr/>
          <p:nvPr userDrawn="1"/>
        </p:nvSpPr>
        <p:spPr>
          <a:xfrm>
            <a:off x="0" y="0"/>
            <a:ext cx="12192000" cy="5746532"/>
          </a:xfrm>
          <a:prstGeom prst="rect">
            <a:avLst/>
          </a:prstGeom>
          <a:solidFill>
            <a:srgbClr val="068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
        <p:nvSpPr>
          <p:cNvPr id="8" name="Content Placeholder 2">
            <a:extLst>
              <a:ext uri="{FF2B5EF4-FFF2-40B4-BE49-F238E27FC236}">
                <a16:creationId xmlns:a16="http://schemas.microsoft.com/office/drawing/2014/main" id="{17DA4269-3CF5-442D-8729-2F8846671C55}"/>
              </a:ext>
            </a:extLst>
          </p:cNvPr>
          <p:cNvSpPr>
            <a:spLocks noGrp="1"/>
          </p:cNvSpPr>
          <p:nvPr>
            <p:ph idx="1"/>
          </p:nvPr>
        </p:nvSpPr>
        <p:spPr>
          <a:xfrm>
            <a:off x="640081" y="2009776"/>
            <a:ext cx="11014711" cy="37195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DF718FAA-7333-48E8-9BEF-8B69FBC90F0B}"/>
              </a:ext>
            </a:extLst>
          </p:cNvPr>
          <p:cNvSpPr>
            <a:spLocks noGrp="1"/>
          </p:cNvSpPr>
          <p:nvPr>
            <p:ph type="body" idx="13" hasCustomPrompt="1"/>
          </p:nvPr>
        </p:nvSpPr>
        <p:spPr>
          <a:xfrm>
            <a:off x="640080" y="1370807"/>
            <a:ext cx="11013047" cy="476250"/>
          </a:xfrm>
        </p:spPr>
        <p:txBody>
          <a:bodyPr anchor="b">
            <a:normAutofit/>
          </a:bodyPr>
          <a:lstStyle>
            <a:lvl1pPr marL="0" indent="0">
              <a:buNone/>
              <a:defRPr sz="2100" b="0" i="0">
                <a:solidFill>
                  <a:schemeClr val="bg1"/>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Tree>
    <p:extLst>
      <p:ext uri="{BB962C8B-B14F-4D97-AF65-F5344CB8AC3E}">
        <p14:creationId xmlns:p14="http://schemas.microsoft.com/office/powerpoint/2010/main" val="3854972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4_Blank Slide">
    <p:bg>
      <p:bgPr>
        <a:solidFill>
          <a:schemeClr val="bg2"/>
        </a:solidFill>
        <a:effectLst/>
      </p:bgPr>
    </p:bg>
    <p:spTree>
      <p:nvGrpSpPr>
        <p:cNvPr id="1" name=""/>
        <p:cNvGrpSpPr/>
        <p:nvPr/>
      </p:nvGrpSpPr>
      <p:grpSpPr>
        <a:xfrm>
          <a:off x="0" y="0"/>
          <a:ext cx="0" cy="0"/>
          <a:chOff x="0" y="0"/>
          <a:chExt cx="0" cy="0"/>
        </a:xfrm>
      </p:grpSpPr>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5"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9088178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Page - Even">
    <p:spTree>
      <p:nvGrpSpPr>
        <p:cNvPr id="1" name=""/>
        <p:cNvGrpSpPr/>
        <p:nvPr/>
      </p:nvGrpSpPr>
      <p:grpSpPr>
        <a:xfrm>
          <a:off x="0" y="0"/>
          <a:ext cx="0" cy="0"/>
          <a:chOff x="0" y="0"/>
          <a:chExt cx="0" cy="0"/>
        </a:xfrm>
      </p:grpSpPr>
      <p:sp>
        <p:nvSpPr>
          <p:cNvPr id="7" name="TextBox 6"/>
          <p:cNvSpPr txBox="1"/>
          <p:nvPr userDrawn="1"/>
        </p:nvSpPr>
        <p:spPr>
          <a:xfrm>
            <a:off x="516368" y="305494"/>
            <a:ext cx="11116235" cy="467591"/>
          </a:xfrm>
          <a:prstGeom prst="rect">
            <a:avLst/>
          </a:prstGeom>
          <a:solidFill>
            <a:srgbClr val="A9B5B1"/>
          </a:solidFill>
        </p:spPr>
        <p:txBody>
          <a:bodyPr wrap="square" rtlCol="0" anchor="ctr" anchorCtr="0">
            <a:noAutofit/>
          </a:bodyPr>
          <a:lstStyle/>
          <a:p>
            <a:pPr marL="0" marR="0" indent="0" algn="l" defTabSz="694634" rtl="0" eaLnBrk="1" fontAlgn="auto" latinLnBrk="0" hangingPunct="1">
              <a:lnSpc>
                <a:spcPct val="100000"/>
              </a:lnSpc>
              <a:spcBef>
                <a:spcPts val="0"/>
              </a:spcBef>
              <a:spcAft>
                <a:spcPts val="0"/>
              </a:spcAft>
              <a:buClrTx/>
              <a:buSzTx/>
              <a:buFontTx/>
              <a:buNone/>
              <a:tabLst/>
              <a:defRPr/>
            </a:pPr>
            <a:r>
              <a:rPr lang="en-US" sz="1364" b="1" baseline="0" dirty="0">
                <a:solidFill>
                  <a:schemeClr val="bg1"/>
                </a:solidFill>
                <a:latin typeface="Times New Roman" panose="02020603050405020304" pitchFamily="18" charset="0"/>
              </a:rPr>
              <a:t>2020 Assessment</a:t>
            </a:r>
          </a:p>
        </p:txBody>
      </p:sp>
      <p:sp>
        <p:nvSpPr>
          <p:cNvPr id="4" name="Content Placeholder 2">
            <a:extLst>
              <a:ext uri="{FF2B5EF4-FFF2-40B4-BE49-F238E27FC236}">
                <a16:creationId xmlns:a16="http://schemas.microsoft.com/office/drawing/2014/main" id="{C236B16A-F1B1-4F66-956F-6975939B035C}"/>
              </a:ext>
            </a:extLst>
          </p:cNvPr>
          <p:cNvSpPr>
            <a:spLocks noGrp="1"/>
          </p:cNvSpPr>
          <p:nvPr>
            <p:ph idx="10"/>
          </p:nvPr>
        </p:nvSpPr>
        <p:spPr>
          <a:xfrm>
            <a:off x="516368" y="773085"/>
            <a:ext cx="11116235" cy="5611091"/>
          </a:xfrm>
          <a:prstGeom prst="rect">
            <a:avLst/>
          </a:prstGeom>
        </p:spPr>
        <p:txBody>
          <a:bodyPr/>
          <a:lstStyle>
            <a:lvl1pPr marL="0" indent="0">
              <a:buNone/>
              <a:defRPr sz="818" baseline="0">
                <a:latin typeface="Arial" panose="020B0604020202020204" pitchFamily="34" charset="0"/>
              </a:defRPr>
            </a:lvl1pPr>
          </a:lstStyle>
          <a:p>
            <a:endParaRPr lang="en-US" dirty="0"/>
          </a:p>
        </p:txBody>
      </p:sp>
    </p:spTree>
    <p:extLst>
      <p:ext uri="{BB962C8B-B14F-4D97-AF65-F5344CB8AC3E}">
        <p14:creationId xmlns:p14="http://schemas.microsoft.com/office/powerpoint/2010/main" val="2387269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10323" y="2014539"/>
            <a:ext cx="9144000" cy="2100263"/>
          </a:xfrm>
        </p:spPr>
        <p:txBody>
          <a:bodyPr lIns="0" tIns="0" rIns="0" anchor="b" anchorCtr="0"/>
          <a:lstStyle>
            <a:lvl1pPr algn="r">
              <a:defRPr sz="4500"/>
            </a:lvl1pPr>
          </a:lstStyle>
          <a:p>
            <a:r>
              <a:rPr lang="en-US" dirty="0"/>
              <a:t>Click to edit Title</a:t>
            </a:r>
          </a:p>
        </p:txBody>
      </p:sp>
      <p:sp>
        <p:nvSpPr>
          <p:cNvPr id="3" name="Subtitle 2"/>
          <p:cNvSpPr>
            <a:spLocks noGrp="1"/>
          </p:cNvSpPr>
          <p:nvPr>
            <p:ph type="subTitle" idx="1" hasCustomPrompt="1"/>
          </p:nvPr>
        </p:nvSpPr>
        <p:spPr>
          <a:xfrm>
            <a:off x="2410323" y="4212191"/>
            <a:ext cx="9144000" cy="1045608"/>
          </a:xfrm>
        </p:spPr>
        <p:txBody>
          <a:bodyPr lIns="0" tIns="0" rIns="0" bIns="0">
            <a:normAutofit/>
          </a:bodyPr>
          <a:lstStyle>
            <a:lvl1pPr marL="0" indent="0" algn="r">
              <a:buNone/>
              <a:defRPr sz="1650" b="0" i="0">
                <a:solidFill>
                  <a:schemeClr val="bg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4" name="Date Placeholder 3"/>
          <p:cNvSpPr>
            <a:spLocks noGrp="1"/>
          </p:cNvSpPr>
          <p:nvPr>
            <p:ph type="dt" sz="half" idx="10"/>
          </p:nvPr>
        </p:nvSpPr>
        <p:spPr>
          <a:xfrm>
            <a:off x="9701712" y="6243322"/>
            <a:ext cx="1852611" cy="365125"/>
          </a:xfrm>
          <a:prstGeom prst="rect">
            <a:avLst/>
          </a:prstGeom>
        </p:spPr>
        <p:txBody>
          <a:bodyPr/>
          <a:lstStyle/>
          <a:p>
            <a:fld id="{8F205B49-6B55-8648-B204-2004A0C66CA2}" type="datetime4">
              <a:rPr lang="en-US" smtClean="0"/>
              <a:t>August 23, 2024</a:t>
            </a:fld>
            <a:endParaRPr lang="en-US" dirty="0"/>
          </a:p>
        </p:txBody>
      </p:sp>
      <p:sp>
        <p:nvSpPr>
          <p:cNvPr id="8" name="Text Placeholder 7"/>
          <p:cNvSpPr>
            <a:spLocks noGrp="1"/>
          </p:cNvSpPr>
          <p:nvPr>
            <p:ph type="body" sz="quarter" idx="11" hasCustomPrompt="1"/>
          </p:nvPr>
        </p:nvSpPr>
        <p:spPr>
          <a:xfrm>
            <a:off x="4515349" y="342901"/>
            <a:ext cx="7038975" cy="573087"/>
          </a:xfrm>
        </p:spPr>
        <p:txBody>
          <a:bodyPr rIns="0"/>
          <a:lstStyle>
            <a:lvl1pPr marL="0" indent="0" algn="r">
              <a:buFontTx/>
              <a:buNone/>
              <a:defRPr b="0" i="0">
                <a:solidFill>
                  <a:schemeClr val="bg1"/>
                </a:solidFill>
                <a:latin typeface="Arial" charset="0"/>
                <a:ea typeface="Arial" charset="0"/>
                <a:cs typeface="Arial" charset="0"/>
              </a:defRPr>
            </a:lvl1pPr>
            <a:lvl2pPr marL="342900" indent="0" algn="r">
              <a:buFontTx/>
              <a:buNone/>
              <a:defRPr b="0" i="0">
                <a:solidFill>
                  <a:schemeClr val="bg1"/>
                </a:solidFill>
                <a:latin typeface="Arial" charset="0"/>
                <a:ea typeface="Arial" charset="0"/>
                <a:cs typeface="Arial" charset="0"/>
              </a:defRPr>
            </a:lvl2pPr>
            <a:lvl3pPr marL="685800" indent="0" algn="r">
              <a:buFontTx/>
              <a:buNone/>
              <a:defRPr/>
            </a:lvl3pPr>
            <a:lvl4pPr marL="1028700" indent="0" algn="r">
              <a:buFontTx/>
              <a:buNone/>
              <a:defRPr/>
            </a:lvl4pPr>
            <a:lvl5pPr marL="1371600" indent="0" algn="r">
              <a:buFontTx/>
              <a:buNone/>
              <a:defRPr/>
            </a:lvl5pPr>
          </a:lstStyle>
          <a:p>
            <a:pPr lvl="0"/>
            <a:r>
              <a:rPr lang="en-US" dirty="0"/>
              <a:t>Click to edit Report Title</a:t>
            </a:r>
          </a:p>
        </p:txBody>
      </p:sp>
      <p:sp>
        <p:nvSpPr>
          <p:cNvPr id="6" name="Text Placeholder 5"/>
          <p:cNvSpPr>
            <a:spLocks noGrp="1"/>
          </p:cNvSpPr>
          <p:nvPr>
            <p:ph type="body" sz="quarter" idx="13" hasCustomPrompt="1"/>
          </p:nvPr>
        </p:nvSpPr>
        <p:spPr>
          <a:xfrm>
            <a:off x="2410323" y="5922647"/>
            <a:ext cx="9144000" cy="320675"/>
          </a:xfrm>
        </p:spPr>
        <p:txBody>
          <a:bodyPr tIns="0" rIns="0" bIns="0" anchor="b" anchorCtr="0">
            <a:noAutofit/>
          </a:bodyPr>
          <a:lstStyle>
            <a:lvl1pPr marL="0" indent="0" algn="r">
              <a:buFontTx/>
              <a:buNone/>
              <a:defRPr sz="1350" b="0" i="0">
                <a:latin typeface="Arial" charset="0"/>
                <a:ea typeface="Arial" charset="0"/>
                <a:cs typeface="Arial" charset="0"/>
              </a:defRPr>
            </a:lvl1pPr>
          </a:lstStyle>
          <a:p>
            <a:pPr lvl="0"/>
            <a:r>
              <a:rPr lang="en-US" dirty="0"/>
              <a:t>Click to edit Name</a:t>
            </a:r>
          </a:p>
        </p:txBody>
      </p:sp>
    </p:spTree>
    <p:extLst>
      <p:ext uri="{BB962C8B-B14F-4D97-AF65-F5344CB8AC3E}">
        <p14:creationId xmlns:p14="http://schemas.microsoft.com/office/powerpoint/2010/main" val="516522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40082" y="0"/>
            <a:ext cx="11013047" cy="1051560"/>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11" name="Content Placeholder 2"/>
          <p:cNvSpPr>
            <a:spLocks noGrp="1"/>
          </p:cNvSpPr>
          <p:nvPr>
            <p:ph idx="1"/>
          </p:nvPr>
        </p:nvSpPr>
        <p:spPr>
          <a:xfrm>
            <a:off x="640081" y="2009776"/>
            <a:ext cx="11014711" cy="3719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idx="13" hasCustomPrompt="1"/>
          </p:nvPr>
        </p:nvSpPr>
        <p:spPr>
          <a:xfrm>
            <a:off x="640080" y="1370807"/>
            <a:ext cx="11013047"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853"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1029644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40081" y="1373187"/>
            <a:ext cx="5383212"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640081" y="2071688"/>
            <a:ext cx="53832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2" y="1373187"/>
            <a:ext cx="5387977"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6170612" y="2071688"/>
            <a:ext cx="538797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1"/>
            <a:ext cx="10944224" cy="1047749"/>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21" name="Date Placeholder 3"/>
          <p:cNvSpPr>
            <a:spLocks noGrp="1"/>
          </p:cNvSpPr>
          <p:nvPr>
            <p:ph type="dt" sz="half" idx="10"/>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22" name="Slide Number Placeholder 3"/>
          <p:cNvSpPr>
            <a:spLocks noGrp="1"/>
          </p:cNvSpPr>
          <p:nvPr>
            <p:ph type="sldNum" sz="quarter" idx="11"/>
          </p:nvPr>
        </p:nvSpPr>
        <p:spPr>
          <a:xfrm>
            <a:off x="10945166"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1975795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Only (No Powerhill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407F20-F3ED-4CE7-9D60-B0103AA7BEE4}"/>
              </a:ext>
            </a:extLst>
          </p:cNvPr>
          <p:cNvSpPr/>
          <p:nvPr userDrawn="1"/>
        </p:nvSpPr>
        <p:spPr>
          <a:xfrm>
            <a:off x="0" y="-15765"/>
            <a:ext cx="12192000" cy="5746532"/>
          </a:xfrm>
          <a:prstGeom prst="rect">
            <a:avLst/>
          </a:prstGeom>
          <a:solidFill>
            <a:srgbClr val="88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
        <p:nvSpPr>
          <p:cNvPr id="8" name="Content Placeholder 2">
            <a:extLst>
              <a:ext uri="{FF2B5EF4-FFF2-40B4-BE49-F238E27FC236}">
                <a16:creationId xmlns:a16="http://schemas.microsoft.com/office/drawing/2014/main" id="{17DA4269-3CF5-442D-8729-2F8846671C55}"/>
              </a:ext>
            </a:extLst>
          </p:cNvPr>
          <p:cNvSpPr>
            <a:spLocks noGrp="1"/>
          </p:cNvSpPr>
          <p:nvPr>
            <p:ph idx="1"/>
          </p:nvPr>
        </p:nvSpPr>
        <p:spPr>
          <a:xfrm>
            <a:off x="640081" y="1994011"/>
            <a:ext cx="11014711" cy="37195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DF718FAA-7333-48E8-9BEF-8B69FBC90F0B}"/>
              </a:ext>
            </a:extLst>
          </p:cNvPr>
          <p:cNvSpPr>
            <a:spLocks noGrp="1"/>
          </p:cNvSpPr>
          <p:nvPr>
            <p:ph type="body" idx="13" hasCustomPrompt="1"/>
          </p:nvPr>
        </p:nvSpPr>
        <p:spPr>
          <a:xfrm>
            <a:off x="640080" y="1370807"/>
            <a:ext cx="11013047" cy="476250"/>
          </a:xfrm>
        </p:spPr>
        <p:txBody>
          <a:bodyPr anchor="b">
            <a:normAutofit/>
          </a:bodyPr>
          <a:lstStyle>
            <a:lvl1pPr marL="0" indent="0">
              <a:buNone/>
              <a:defRPr sz="2100" b="0" i="0">
                <a:solidFill>
                  <a:schemeClr val="bg1"/>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Tree>
    <p:extLst>
      <p:ext uri="{BB962C8B-B14F-4D97-AF65-F5344CB8AC3E}">
        <p14:creationId xmlns:p14="http://schemas.microsoft.com/office/powerpoint/2010/main" val="17589355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33885148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5_Title Only">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D7D466-3BD9-4E55-BF52-851FA69A673F}"/>
              </a:ext>
            </a:extLst>
          </p:cNvPr>
          <p:cNvSpPr/>
          <p:nvPr userDrawn="1"/>
        </p:nvSpPr>
        <p:spPr>
          <a:xfrm>
            <a:off x="0" y="-1"/>
            <a:ext cx="12192000" cy="1051560"/>
          </a:xfrm>
          <a:prstGeom prst="rect">
            <a:avLst/>
          </a:prstGeom>
          <a:solidFill>
            <a:srgbClr val="88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41405426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1" y="0"/>
            <a:ext cx="10944225" cy="1051560"/>
          </a:xfrm>
          <a:ln>
            <a:noFill/>
          </a:ln>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idx="1"/>
          </p:nvPr>
        </p:nvSpPr>
        <p:spPr>
          <a:xfrm>
            <a:off x="640080" y="2011680"/>
            <a:ext cx="10945879" cy="37216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3" hasCustomPrompt="1"/>
          </p:nvPr>
        </p:nvSpPr>
        <p:spPr>
          <a:xfrm>
            <a:off x="640080" y="1371600"/>
            <a:ext cx="10944224"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18"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9" name="Slide Number Placeholder 3"/>
          <p:cNvSpPr>
            <a:spLocks noGrp="1"/>
          </p:cNvSpPr>
          <p:nvPr>
            <p:ph type="sldNum" sz="quarter" idx="4"/>
          </p:nvPr>
        </p:nvSpPr>
        <p:spPr>
          <a:xfrm>
            <a:off x="1094622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10" name="Straight Connector 9">
            <a:extLst>
              <a:ext uri="{FF2B5EF4-FFF2-40B4-BE49-F238E27FC236}">
                <a16:creationId xmlns:a16="http://schemas.microsoft.com/office/drawing/2014/main" id="{8538E261-0042-41E6-8F92-D6A131CB1650}"/>
              </a:ext>
            </a:extLst>
          </p:cNvPr>
          <p:cNvCxnSpPr/>
          <p:nvPr userDrawn="1"/>
        </p:nvCxnSpPr>
        <p:spPr>
          <a:xfrm>
            <a:off x="640080"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F994ABE-5618-42FE-A2F0-B898318572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21308858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2">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2213" r="13127"/>
          <a:stretch/>
        </p:blipFill>
        <p:spPr>
          <a:xfrm>
            <a:off x="0" y="-31147"/>
            <a:ext cx="12192000" cy="6889147"/>
          </a:xfrm>
          <a:prstGeom prst="rect">
            <a:avLst/>
          </a:prstGeom>
        </p:spPr>
      </p:pic>
      <p:sp>
        <p:nvSpPr>
          <p:cNvPr id="3" name="Text Placeholder 2"/>
          <p:cNvSpPr>
            <a:spLocks noGrp="1"/>
          </p:cNvSpPr>
          <p:nvPr>
            <p:ph type="body" idx="1" hasCustomPrompt="1"/>
          </p:nvPr>
        </p:nvSpPr>
        <p:spPr>
          <a:xfrm>
            <a:off x="640081" y="1371600"/>
            <a:ext cx="5383212"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640081" y="2075688"/>
            <a:ext cx="53832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2" y="1371600"/>
            <a:ext cx="5387977"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6170612" y="2075688"/>
            <a:ext cx="538797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0"/>
            <a:ext cx="10944224" cy="1051560"/>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20" name="Date Placeholder 3"/>
          <p:cNvSpPr>
            <a:spLocks noGrp="1"/>
          </p:cNvSpPr>
          <p:nvPr>
            <p:ph type="dt" sz="half" idx="10"/>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21" name="Slide Number Placeholder 3"/>
          <p:cNvSpPr>
            <a:spLocks noGrp="1"/>
          </p:cNvSpPr>
          <p:nvPr>
            <p:ph type="sldNum" sz="quarter" idx="11"/>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11" name="Straight Connector 10">
            <a:extLst>
              <a:ext uri="{FF2B5EF4-FFF2-40B4-BE49-F238E27FC236}">
                <a16:creationId xmlns:a16="http://schemas.microsoft.com/office/drawing/2014/main" id="{62E0BF3D-7875-4879-B986-15FBBEEB9467}"/>
              </a:ext>
            </a:extLst>
          </p:cNvPr>
          <p:cNvCxnSpPr/>
          <p:nvPr userDrawn="1"/>
        </p:nvCxnSpPr>
        <p:spPr>
          <a:xfrm>
            <a:off x="638936"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F994ABE-5618-42FE-A2F0-B898318572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418282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1" y="0"/>
            <a:ext cx="10944225" cy="1051560"/>
          </a:xfrm>
          <a:ln>
            <a:noFill/>
          </a:ln>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idx="1"/>
          </p:nvPr>
        </p:nvSpPr>
        <p:spPr>
          <a:xfrm>
            <a:off x="640080" y="2011680"/>
            <a:ext cx="10945879" cy="37216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3" hasCustomPrompt="1"/>
          </p:nvPr>
        </p:nvSpPr>
        <p:spPr>
          <a:xfrm>
            <a:off x="640080" y="1371600"/>
            <a:ext cx="10944224"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18"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9" name="Slide Number Placeholder 3"/>
          <p:cNvSpPr>
            <a:spLocks noGrp="1"/>
          </p:cNvSpPr>
          <p:nvPr>
            <p:ph type="sldNum" sz="quarter" idx="4"/>
          </p:nvPr>
        </p:nvSpPr>
        <p:spPr>
          <a:xfrm>
            <a:off x="1094622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8" name="Picture 7">
            <a:extLst>
              <a:ext uri="{FF2B5EF4-FFF2-40B4-BE49-F238E27FC236}">
                <a16:creationId xmlns:a16="http://schemas.microsoft.com/office/drawing/2014/main" id="{DF994ABE-5618-42FE-A2F0-B898318572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15519879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2213" r="13127"/>
          <a:stretch/>
        </p:blipFill>
        <p:spPr>
          <a:xfrm>
            <a:off x="0" y="-31147"/>
            <a:ext cx="12192000" cy="6889147"/>
          </a:xfrm>
          <a:prstGeom prst="rect">
            <a:avLst/>
          </a:prstGeom>
        </p:spPr>
      </p:pic>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7"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7" name="Straight Connector 6">
            <a:extLst>
              <a:ext uri="{FF2B5EF4-FFF2-40B4-BE49-F238E27FC236}">
                <a16:creationId xmlns:a16="http://schemas.microsoft.com/office/drawing/2014/main" id="{8599C2C0-37C0-417C-98FB-604272B27B54}"/>
              </a:ext>
            </a:extLst>
          </p:cNvPr>
          <p:cNvCxnSpPr/>
          <p:nvPr userDrawn="1"/>
        </p:nvCxnSpPr>
        <p:spPr>
          <a:xfrm>
            <a:off x="638936"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994ABE-5618-42FE-A2F0-B898318572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4308693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12213" r="13127"/>
          <a:stretch/>
        </p:blipFill>
        <p:spPr>
          <a:xfrm>
            <a:off x="0" y="-31147"/>
            <a:ext cx="12192000" cy="6889147"/>
          </a:xfrm>
          <a:prstGeom prst="rect">
            <a:avLst/>
          </a:prstGeom>
        </p:spPr>
      </p:pic>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7"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8" name="Picture 7">
            <a:extLst>
              <a:ext uri="{FF2B5EF4-FFF2-40B4-BE49-F238E27FC236}">
                <a16:creationId xmlns:a16="http://schemas.microsoft.com/office/drawing/2014/main" id="{DF994ABE-5618-42FE-A2F0-B898318572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10751147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5"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6" name="Straight Connector 5">
            <a:extLst>
              <a:ext uri="{FF2B5EF4-FFF2-40B4-BE49-F238E27FC236}">
                <a16:creationId xmlns:a16="http://schemas.microsoft.com/office/drawing/2014/main" id="{47944D2B-6683-4142-8E6B-C38CDA5BB2C5}"/>
              </a:ext>
            </a:extLst>
          </p:cNvPr>
          <p:cNvCxnSpPr/>
          <p:nvPr userDrawn="1"/>
        </p:nvCxnSpPr>
        <p:spPr>
          <a:xfrm>
            <a:off x="638936"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0981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4_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5"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30614271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4" name="Rectangle 3"/>
          <p:cNvSpPr/>
          <p:nvPr userDrawn="1"/>
        </p:nvSpPr>
        <p:spPr>
          <a:xfrm flipV="1">
            <a:off x="609600" y="609600"/>
            <a:ext cx="10972800" cy="1524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p:nvPr userDrawn="1"/>
        </p:nvSpPr>
        <p:spPr>
          <a:xfrm flipV="1">
            <a:off x="304800" y="6507164"/>
            <a:ext cx="10668000" cy="460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609600" y="122238"/>
            <a:ext cx="10972800" cy="563562"/>
          </a:xfrm>
        </p:spPr>
        <p:txBody>
          <a:bodyPr>
            <a:noAutofit/>
          </a:bodyPr>
          <a:lstStyle>
            <a:lvl1pPr algn="l">
              <a:defRPr sz="2000" b="1"/>
            </a:lvl1pPr>
          </a:lstStyle>
          <a:p>
            <a:r>
              <a:rPr lang="en-US"/>
              <a:t>Click to edit Master title style</a:t>
            </a:r>
          </a:p>
        </p:txBody>
      </p:sp>
      <p:sp>
        <p:nvSpPr>
          <p:cNvPr id="3" name="Content Placeholder 2"/>
          <p:cNvSpPr>
            <a:spLocks noGrp="1"/>
          </p:cNvSpPr>
          <p:nvPr>
            <p:ph idx="1"/>
          </p:nvPr>
        </p:nvSpPr>
        <p:spPr>
          <a:xfrm>
            <a:off x="609600" y="914400"/>
            <a:ext cx="10972800" cy="5334000"/>
          </a:xfrm>
        </p:spPr>
        <p:txBody>
          <a:bodyPr/>
          <a:lstStyle>
            <a:lvl1pPr>
              <a:spcBef>
                <a:spcPts val="300"/>
              </a:spcBef>
              <a:spcAft>
                <a:spcPts val="300"/>
              </a:spcAft>
              <a:buClr>
                <a:schemeClr val="tx2">
                  <a:lumMod val="50000"/>
                </a:schemeClr>
              </a:buClr>
              <a:buSzPct val="100000"/>
              <a:buFont typeface="Wingdings" pitchFamily="2" charset="2"/>
              <a:buChar char="§"/>
              <a:defRPr sz="1800"/>
            </a:lvl1pPr>
            <a:lvl2pPr>
              <a:spcBef>
                <a:spcPts val="300"/>
              </a:spcBef>
              <a:spcAft>
                <a:spcPts val="300"/>
              </a:spcAft>
              <a:buFont typeface="Arial" pitchFamily="34" charset="0"/>
              <a:buChar char="•"/>
              <a:defRPr sz="1800"/>
            </a:lvl2pPr>
            <a:lvl3pPr>
              <a:spcBef>
                <a:spcPts val="300"/>
              </a:spcBef>
              <a:spcAft>
                <a:spcPts val="300"/>
              </a:spcAft>
              <a:buFont typeface="Wingdings" pitchFamily="2" charset="2"/>
              <a:buChar char="ü"/>
              <a:defRPr sz="1800"/>
            </a:lvl3pPr>
            <a:lvl4pPr>
              <a:spcBef>
                <a:spcPts val="300"/>
              </a:spcBef>
              <a:spcAft>
                <a:spcPts val="300"/>
              </a:spcAft>
              <a:defRPr sz="1600"/>
            </a:lvl4pPr>
            <a:lvl5pPr>
              <a:spcBef>
                <a:spcPts val="300"/>
              </a:spcBef>
              <a:spcAft>
                <a:spcPts val="3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a:xfrm>
            <a:off x="11379200" y="6492876"/>
            <a:ext cx="508000" cy="365125"/>
          </a:xfrm>
        </p:spPr>
        <p:txBody>
          <a:bodyPr/>
          <a:lstStyle>
            <a:lvl1pPr>
              <a:defRPr sz="1000"/>
            </a:lvl1pPr>
          </a:lstStyle>
          <a:p>
            <a:pPr>
              <a:defRPr/>
            </a:pPr>
            <a:fld id="{FAFEF79E-8FF4-47F7-95FF-69341E7D7783}" type="slidenum">
              <a:rPr lang="en-US"/>
              <a:pPr>
                <a:defRPr/>
              </a:pPr>
              <a:t>‹#›</a:t>
            </a:fld>
            <a:endParaRPr lang="en-US" dirty="0"/>
          </a:p>
        </p:txBody>
      </p:sp>
      <p:sp>
        <p:nvSpPr>
          <p:cNvPr id="8" name="Date Placeholder 3"/>
          <p:cNvSpPr>
            <a:spLocks noGrp="1"/>
          </p:cNvSpPr>
          <p:nvPr>
            <p:ph type="dt" sz="half" idx="2"/>
          </p:nvPr>
        </p:nvSpPr>
        <p:spPr>
          <a:xfrm>
            <a:off x="609600" y="6492876"/>
            <a:ext cx="3962400" cy="365125"/>
          </a:xfrm>
          <a:prstGeom prst="rect">
            <a:avLst/>
          </a:prstGeom>
        </p:spPr>
        <p:txBody>
          <a:bodyPr vert="horz" lIns="91440" tIns="45720" rIns="91440" bIns="45720" rtlCol="0" anchor="ctr"/>
          <a:lstStyle>
            <a:lvl1pPr algn="l" fontAlgn="auto">
              <a:spcBef>
                <a:spcPts val="0"/>
              </a:spcBef>
              <a:spcAft>
                <a:spcPts val="0"/>
              </a:spcAft>
              <a:defRPr sz="1000" i="1">
                <a:solidFill>
                  <a:schemeClr val="tx1">
                    <a:tint val="75000"/>
                  </a:schemeClr>
                </a:solidFill>
                <a:latin typeface="+mn-lt"/>
              </a:defRPr>
            </a:lvl1pPr>
          </a:lstStyle>
          <a:p>
            <a:pPr>
              <a:defRPr/>
            </a:pPr>
            <a:r>
              <a:rPr lang="en-US" dirty="0"/>
              <a:t>2014 Fall RESAP Mtg – Final 10.28-29.14</a:t>
            </a:r>
          </a:p>
        </p:txBody>
      </p:sp>
    </p:spTree>
    <p:extLst>
      <p:ext uri="{BB962C8B-B14F-4D97-AF65-F5344CB8AC3E}">
        <p14:creationId xmlns:p14="http://schemas.microsoft.com/office/powerpoint/2010/main" val="25919200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4_Blank Slide">
    <p:bg>
      <p:bgPr>
        <a:solidFill>
          <a:schemeClr val="bg2"/>
        </a:solidFill>
        <a:effectLst/>
      </p:bgPr>
    </p:bg>
    <p:spTree>
      <p:nvGrpSpPr>
        <p:cNvPr id="1" name=""/>
        <p:cNvGrpSpPr/>
        <p:nvPr/>
      </p:nvGrpSpPr>
      <p:grpSpPr>
        <a:xfrm>
          <a:off x="0" y="0"/>
          <a:ext cx="0" cy="0"/>
          <a:chOff x="0" y="0"/>
          <a:chExt cx="0" cy="0"/>
        </a:xfrm>
      </p:grpSpPr>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r>
              <a:rPr lang="en-US" dirty="0"/>
              <a:t>February 13, 2020</a:t>
            </a:r>
          </a:p>
        </p:txBody>
      </p:sp>
      <p:sp>
        <p:nvSpPr>
          <p:cNvPr id="16" name="Slide Number Placeholder 3"/>
          <p:cNvSpPr>
            <a:spLocks noGrp="1"/>
          </p:cNvSpPr>
          <p:nvPr>
            <p:ph type="sldNum" sz="quarter" idx="4"/>
          </p:nvPr>
        </p:nvSpPr>
        <p:spPr>
          <a:xfrm>
            <a:off x="10946225"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25841390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4319463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918593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2438157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92985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1" y="0"/>
            <a:ext cx="10944225" cy="1051560"/>
          </a:xfrm>
          <a:ln>
            <a:noFill/>
          </a:ln>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idx="1"/>
          </p:nvPr>
        </p:nvSpPr>
        <p:spPr>
          <a:xfrm>
            <a:off x="640080" y="2011680"/>
            <a:ext cx="10945879" cy="37216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3" hasCustomPrompt="1"/>
          </p:nvPr>
        </p:nvSpPr>
        <p:spPr>
          <a:xfrm>
            <a:off x="640080" y="1371600"/>
            <a:ext cx="10944224" cy="476250"/>
          </a:xfrm>
        </p:spPr>
        <p:txBody>
          <a:bodyPr anchor="b">
            <a:normAutofit/>
          </a:bodyPr>
          <a:lstStyle>
            <a:lvl1pPr marL="0" indent="0">
              <a:buNone/>
              <a:defRPr sz="21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18"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9" name="Slide Number Placeholder 3"/>
          <p:cNvSpPr>
            <a:spLocks noGrp="1"/>
          </p:cNvSpPr>
          <p:nvPr>
            <p:ph type="sldNum" sz="quarter" idx="4"/>
          </p:nvPr>
        </p:nvSpPr>
        <p:spPr>
          <a:xfrm>
            <a:off x="1094622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8" name="Picture 7">
            <a:extLst>
              <a:ext uri="{FF2B5EF4-FFF2-40B4-BE49-F238E27FC236}">
                <a16:creationId xmlns:a16="http://schemas.microsoft.com/office/drawing/2014/main" id="{DF994ABE-5618-42FE-A2F0-B898318572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28170102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1245230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09600" y="6245225"/>
            <a:ext cx="2844800" cy="476250"/>
          </a:xfrm>
          <a:prstGeom prst="rect">
            <a:avLst/>
          </a:prstGeom>
        </p:spPr>
        <p:txBody>
          <a:bodyPr/>
          <a:lstStyle>
            <a:lvl1pPr>
              <a:defRPr>
                <a:latin typeface="Arial" charset="0"/>
              </a:defRPr>
            </a:lvl1pPr>
          </a:lstStyle>
          <a:p>
            <a:pPr>
              <a:defRPr/>
            </a:pPr>
            <a:endParaRPr lang="en-US" dirty="0">
              <a:solidFill>
                <a:prstClr val="black"/>
              </a:solidFill>
            </a:endParaRPr>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atin typeface="Arial" charset="0"/>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a:defRPr/>
            </a:pPr>
            <a:fld id="{513C71C0-A6F1-47AF-B455-49C2720AECE2}"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120481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06400" y="762000"/>
            <a:ext cx="11379200" cy="5410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8737600" y="6245225"/>
            <a:ext cx="2844800" cy="476250"/>
          </a:xfrm>
        </p:spPr>
        <p:txBody>
          <a:bodyPr/>
          <a:lstStyle>
            <a:lvl1pPr>
              <a:defRPr/>
            </a:lvl1pPr>
          </a:lstStyle>
          <a:p>
            <a:pPr>
              <a:defRPr/>
            </a:pPr>
            <a:fld id="{DA432143-B220-4380-B496-550A5C011302}"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9299067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304800" y="914400"/>
            <a:ext cx="5740400" cy="510540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8400" y="914400"/>
            <a:ext cx="5740400" cy="510540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8737600" y="6245225"/>
            <a:ext cx="2844800" cy="476250"/>
          </a:xfrm>
        </p:spPr>
        <p:txBody>
          <a:bodyPr/>
          <a:lstStyle>
            <a:lvl1pPr>
              <a:defRPr/>
            </a:lvl1pPr>
          </a:lstStyle>
          <a:p>
            <a:pPr>
              <a:defRPr/>
            </a:pPr>
            <a:fld id="{5A1C8329-54D6-43A0-A93F-A1F51F18C03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7173954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Slide Number Placeholder 5"/>
          <p:cNvSpPr>
            <a:spLocks noGrp="1"/>
          </p:cNvSpPr>
          <p:nvPr>
            <p:ph type="sldNum" sz="quarter" idx="10"/>
          </p:nvPr>
        </p:nvSpPr>
        <p:spPr>
          <a:xfrm>
            <a:off x="8737600" y="6245225"/>
            <a:ext cx="2844800" cy="476250"/>
          </a:xfrm>
        </p:spPr>
        <p:txBody>
          <a:bodyPr/>
          <a:lstStyle>
            <a:lvl1pPr>
              <a:defRPr/>
            </a:lvl1pPr>
          </a:lstStyle>
          <a:p>
            <a:pPr>
              <a:defRPr/>
            </a:pPr>
            <a:fld id="{F32DAEC7-8A36-46FC-8BC3-096CB90C78B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7103872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737600" y="6245225"/>
            <a:ext cx="2844800" cy="476250"/>
          </a:xfrm>
        </p:spPr>
        <p:txBody>
          <a:bodyPr/>
          <a:lstStyle>
            <a:lvl1pPr>
              <a:defRPr/>
            </a:lvl1pPr>
          </a:lstStyle>
          <a:p>
            <a:pPr>
              <a:defRPr/>
            </a:pPr>
            <a:fld id="{2E5A8581-73BB-4065-85EE-C07D848ECFE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6561133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92163"/>
          </a:xfrm>
        </p:spPr>
        <p:txBody>
          <a:bodyPr/>
          <a:lstStyle/>
          <a:p>
            <a:r>
              <a:rPr lang="en-US"/>
              <a:t>Click to edit Master title style</a:t>
            </a:r>
          </a:p>
        </p:txBody>
      </p:sp>
      <p:sp>
        <p:nvSpPr>
          <p:cNvPr id="3" name="Content Placeholder 2"/>
          <p:cNvSpPr>
            <a:spLocks noGrp="1"/>
          </p:cNvSpPr>
          <p:nvPr>
            <p:ph sz="half" idx="1"/>
          </p:nvPr>
        </p:nvSpPr>
        <p:spPr>
          <a:xfrm>
            <a:off x="609600" y="1219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219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557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a:prstGeom prst="rect">
            <a:avLst/>
          </a:prstGeom>
        </p:spPr>
        <p:txBody>
          <a:bodyPr/>
          <a:lstStyle>
            <a:lvl1pPr>
              <a:defRPr/>
            </a:lvl1pPr>
          </a:lstStyle>
          <a:p>
            <a:endParaRPr lang="en-US" dirty="0">
              <a:solidFill>
                <a:prstClr val="black"/>
              </a:solidFill>
            </a:endParaRPr>
          </a:p>
        </p:txBody>
      </p:sp>
      <p:sp>
        <p:nvSpPr>
          <p:cNvPr id="7" name="Footer Placeholder 6"/>
          <p:cNvSpPr>
            <a:spLocks noGrp="1"/>
          </p:cNvSpPr>
          <p:nvPr>
            <p:ph type="ftr" sz="quarter" idx="11"/>
          </p:nvPr>
        </p:nvSpPr>
        <p:spPr>
          <a:xfrm>
            <a:off x="4165600" y="6400801"/>
            <a:ext cx="3860800" cy="320675"/>
          </a:xfrm>
          <a:prstGeom prst="rect">
            <a:avLst/>
          </a:prstGeom>
        </p:spPr>
        <p:txBody>
          <a:bodyPr/>
          <a:lstStyle>
            <a:lvl1pPr>
              <a:defRPr/>
            </a:lvl1pPr>
          </a:lstStyle>
          <a:p>
            <a:endParaRPr lang="en-US" dirty="0">
              <a:solidFill>
                <a:prstClr val="black"/>
              </a:solidFill>
            </a:endParaRPr>
          </a:p>
        </p:txBody>
      </p:sp>
      <p:sp>
        <p:nvSpPr>
          <p:cNvPr id="8" name="Slide Number Placeholder 7"/>
          <p:cNvSpPr>
            <a:spLocks noGrp="1"/>
          </p:cNvSpPr>
          <p:nvPr>
            <p:ph type="sldNum" sz="quarter" idx="12"/>
          </p:nvPr>
        </p:nvSpPr>
        <p:spPr>
          <a:xfrm>
            <a:off x="8737600" y="6400801"/>
            <a:ext cx="2844800" cy="320675"/>
          </a:xfrm>
        </p:spPr>
        <p:txBody>
          <a:bodyPr/>
          <a:lstStyle>
            <a:lvl1pPr>
              <a:defRPr/>
            </a:lvl1pPr>
          </a:lstStyle>
          <a:p>
            <a:fld id="{885E08BC-936C-406B-ADF0-738C7DA92B77}"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139104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400" baseline="0"/>
            </a:lvl1pPr>
          </a:lstStyle>
          <a:p>
            <a:r>
              <a:rPr lang="en-US" dirty="0"/>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63AD2A73-4887-4497-9EF3-657C7AAF18A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10259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10323" y="2014541"/>
            <a:ext cx="9144000" cy="2100263"/>
          </a:xfrm>
        </p:spPr>
        <p:txBody>
          <a:bodyPr lIns="0" tIns="0" rIns="0" anchor="b" anchorCtr="0"/>
          <a:lstStyle>
            <a:lvl1pPr algn="r">
              <a:defRPr sz="3375"/>
            </a:lvl1pPr>
          </a:lstStyle>
          <a:p>
            <a:r>
              <a:rPr lang="en-US" dirty="0"/>
              <a:t>Click to edit Title</a:t>
            </a:r>
          </a:p>
        </p:txBody>
      </p:sp>
      <p:sp>
        <p:nvSpPr>
          <p:cNvPr id="3" name="Subtitle 2"/>
          <p:cNvSpPr>
            <a:spLocks noGrp="1"/>
          </p:cNvSpPr>
          <p:nvPr>
            <p:ph type="subTitle" idx="1" hasCustomPrompt="1"/>
          </p:nvPr>
        </p:nvSpPr>
        <p:spPr>
          <a:xfrm>
            <a:off x="2410323" y="4212191"/>
            <a:ext cx="9144000" cy="1045608"/>
          </a:xfrm>
        </p:spPr>
        <p:txBody>
          <a:bodyPr lIns="0" tIns="0" rIns="0" bIns="0">
            <a:normAutofit/>
          </a:bodyPr>
          <a:lstStyle>
            <a:lvl1pPr marL="0" indent="0" algn="r">
              <a:buNone/>
              <a:defRPr sz="1238" b="0" i="0">
                <a:solidFill>
                  <a:schemeClr val="bg1"/>
                </a:solidFill>
                <a:latin typeface="Arial" charset="0"/>
                <a:ea typeface="Arial" charset="0"/>
                <a:cs typeface="Arial"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Subtitle</a:t>
            </a:r>
          </a:p>
        </p:txBody>
      </p:sp>
      <p:sp>
        <p:nvSpPr>
          <p:cNvPr id="4" name="Date Placeholder 3"/>
          <p:cNvSpPr>
            <a:spLocks noGrp="1"/>
          </p:cNvSpPr>
          <p:nvPr>
            <p:ph type="dt" sz="half" idx="10"/>
          </p:nvPr>
        </p:nvSpPr>
        <p:spPr>
          <a:xfrm>
            <a:off x="9701713" y="6243324"/>
            <a:ext cx="1852611" cy="365125"/>
          </a:xfrm>
          <a:prstGeom prst="rect">
            <a:avLst/>
          </a:prstGeom>
        </p:spPr>
        <p:txBody>
          <a:bodyPr/>
          <a:lstStyle/>
          <a:p>
            <a:fld id="{8F205B49-6B55-8648-B204-2004A0C66CA2}" type="datetime4">
              <a:rPr lang="en-US" smtClean="0"/>
              <a:t>August 23, 2024</a:t>
            </a:fld>
            <a:endParaRPr lang="en-US" dirty="0"/>
          </a:p>
        </p:txBody>
      </p:sp>
      <p:sp>
        <p:nvSpPr>
          <p:cNvPr id="8" name="Text Placeholder 7"/>
          <p:cNvSpPr>
            <a:spLocks noGrp="1"/>
          </p:cNvSpPr>
          <p:nvPr>
            <p:ph type="body" sz="quarter" idx="11" hasCustomPrompt="1"/>
          </p:nvPr>
        </p:nvSpPr>
        <p:spPr>
          <a:xfrm>
            <a:off x="4515350" y="342903"/>
            <a:ext cx="7038975" cy="573087"/>
          </a:xfrm>
        </p:spPr>
        <p:txBody>
          <a:bodyPr rIns="0"/>
          <a:lstStyle>
            <a:lvl1pPr marL="0" indent="0" algn="r">
              <a:buFontTx/>
              <a:buNone/>
              <a:defRPr b="0" i="0">
                <a:solidFill>
                  <a:schemeClr val="bg1"/>
                </a:solidFill>
                <a:latin typeface="Arial" charset="0"/>
                <a:ea typeface="Arial" charset="0"/>
                <a:cs typeface="Arial" charset="0"/>
              </a:defRPr>
            </a:lvl1pPr>
            <a:lvl2pPr marL="257175" indent="0" algn="r">
              <a:buFontTx/>
              <a:buNone/>
              <a:defRPr b="0" i="0">
                <a:solidFill>
                  <a:schemeClr val="bg1"/>
                </a:solidFill>
                <a:latin typeface="Arial" charset="0"/>
                <a:ea typeface="Arial" charset="0"/>
                <a:cs typeface="Arial" charset="0"/>
              </a:defRPr>
            </a:lvl2pPr>
            <a:lvl3pPr marL="514350" indent="0" algn="r">
              <a:buFontTx/>
              <a:buNone/>
              <a:defRPr/>
            </a:lvl3pPr>
            <a:lvl4pPr marL="771525" indent="0" algn="r">
              <a:buFontTx/>
              <a:buNone/>
              <a:defRPr/>
            </a:lvl4pPr>
            <a:lvl5pPr marL="1028700" indent="0" algn="r">
              <a:buFontTx/>
              <a:buNone/>
              <a:defRPr/>
            </a:lvl5pPr>
          </a:lstStyle>
          <a:p>
            <a:pPr lvl="0"/>
            <a:r>
              <a:rPr lang="en-US" dirty="0"/>
              <a:t>Click to edit Report Title</a:t>
            </a:r>
          </a:p>
        </p:txBody>
      </p:sp>
      <p:sp>
        <p:nvSpPr>
          <p:cNvPr id="6" name="Text Placeholder 5"/>
          <p:cNvSpPr>
            <a:spLocks noGrp="1"/>
          </p:cNvSpPr>
          <p:nvPr>
            <p:ph type="body" sz="quarter" idx="13" hasCustomPrompt="1"/>
          </p:nvPr>
        </p:nvSpPr>
        <p:spPr>
          <a:xfrm>
            <a:off x="2410323" y="5922649"/>
            <a:ext cx="9144000" cy="320675"/>
          </a:xfrm>
        </p:spPr>
        <p:txBody>
          <a:bodyPr tIns="0" rIns="0" bIns="0" anchor="b" anchorCtr="0">
            <a:noAutofit/>
          </a:bodyPr>
          <a:lstStyle>
            <a:lvl1pPr marL="0" indent="0" algn="r">
              <a:buFontTx/>
              <a:buNone/>
              <a:defRPr sz="1013" b="0" i="0">
                <a:latin typeface="Arial" charset="0"/>
                <a:ea typeface="Arial" charset="0"/>
                <a:cs typeface="Arial" charset="0"/>
              </a:defRPr>
            </a:lvl1pPr>
          </a:lstStyle>
          <a:p>
            <a:pPr lvl="0"/>
            <a:r>
              <a:rPr lang="en-US" dirty="0"/>
              <a:t>Click to edit Name</a:t>
            </a:r>
          </a:p>
        </p:txBody>
      </p:sp>
    </p:spTree>
    <p:extLst>
      <p:ext uri="{BB962C8B-B14F-4D97-AF65-F5344CB8AC3E}">
        <p14:creationId xmlns:p14="http://schemas.microsoft.com/office/powerpoint/2010/main" val="34731300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40083" y="0"/>
            <a:ext cx="11013047" cy="1051560"/>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11" name="Content Placeholder 2"/>
          <p:cNvSpPr>
            <a:spLocks noGrp="1"/>
          </p:cNvSpPr>
          <p:nvPr>
            <p:ph idx="1"/>
          </p:nvPr>
        </p:nvSpPr>
        <p:spPr>
          <a:xfrm>
            <a:off x="640082" y="2009777"/>
            <a:ext cx="11014711" cy="3719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idx="13" hasCustomPrompt="1"/>
          </p:nvPr>
        </p:nvSpPr>
        <p:spPr>
          <a:xfrm>
            <a:off x="640082" y="1370807"/>
            <a:ext cx="11013047" cy="476250"/>
          </a:xfrm>
        </p:spPr>
        <p:txBody>
          <a:bodyPr anchor="b">
            <a:normAutofit/>
          </a:bodyPr>
          <a:lstStyle>
            <a:lvl1pPr marL="0" indent="0">
              <a:buNone/>
              <a:defRPr sz="1575" b="0" i="0">
                <a:latin typeface="Arial" charset="0"/>
                <a:ea typeface="Arial" charset="0"/>
                <a:cs typeface="Arial"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Subtitle</a:t>
            </a:r>
          </a:p>
        </p:txBody>
      </p:sp>
      <p:sp>
        <p:nvSpPr>
          <p:cNvPr id="15" name="Date Placeholder 3"/>
          <p:cNvSpPr>
            <a:spLocks noGrp="1"/>
          </p:cNvSpPr>
          <p:nvPr>
            <p:ph type="dt" sz="half" idx="2"/>
          </p:nvPr>
        </p:nvSpPr>
        <p:spPr>
          <a:xfrm>
            <a:off x="9061706" y="6199636"/>
            <a:ext cx="1863468" cy="365125"/>
          </a:xfrm>
          <a:prstGeom prst="rect">
            <a:avLst/>
          </a:prstGeom>
        </p:spPr>
        <p:txBody>
          <a:bodyPr vert="horz" lIns="91440" tIns="45720" rIns="0" bIns="45720" rtlCol="0" anchor="ctr"/>
          <a:lstStyle>
            <a:lvl1pPr algn="r">
              <a:defRPr sz="675">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854" y="6199636"/>
            <a:ext cx="855572" cy="365125"/>
          </a:xfrm>
          <a:prstGeom prst="rect">
            <a:avLst/>
          </a:prstGeom>
        </p:spPr>
        <p:txBody>
          <a:bodyPr lIns="45720" anchor="ctr" anchorCtr="0"/>
          <a:lstStyle>
            <a:lvl1pPr algn="l">
              <a:defRPr sz="675"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254382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40081" y="1371600"/>
            <a:ext cx="5383212"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4" name="Content Placeholder 3"/>
          <p:cNvSpPr>
            <a:spLocks noGrp="1"/>
          </p:cNvSpPr>
          <p:nvPr>
            <p:ph sz="half" idx="2"/>
          </p:nvPr>
        </p:nvSpPr>
        <p:spPr>
          <a:xfrm>
            <a:off x="640081" y="2075688"/>
            <a:ext cx="53832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2" y="1371600"/>
            <a:ext cx="5387977" cy="476250"/>
          </a:xfrm>
        </p:spPr>
        <p:txBody>
          <a:bodyPr anchor="b"/>
          <a:lstStyle>
            <a:lvl1pPr marL="0" indent="0">
              <a:buNone/>
              <a:defRPr sz="1800" b="0" i="0">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Subtitle</a:t>
            </a:r>
          </a:p>
        </p:txBody>
      </p:sp>
      <p:sp>
        <p:nvSpPr>
          <p:cNvPr id="6" name="Content Placeholder 5"/>
          <p:cNvSpPr>
            <a:spLocks noGrp="1"/>
          </p:cNvSpPr>
          <p:nvPr>
            <p:ph sz="quarter" idx="4"/>
          </p:nvPr>
        </p:nvSpPr>
        <p:spPr>
          <a:xfrm>
            <a:off x="6170612" y="2075688"/>
            <a:ext cx="538797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0"/>
            <a:ext cx="10944224" cy="1051560"/>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20" name="Date Placeholder 3"/>
          <p:cNvSpPr>
            <a:spLocks noGrp="1"/>
          </p:cNvSpPr>
          <p:nvPr>
            <p:ph type="dt" sz="half" idx="10"/>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21" name="Slide Number Placeholder 3"/>
          <p:cNvSpPr>
            <a:spLocks noGrp="1"/>
          </p:cNvSpPr>
          <p:nvPr>
            <p:ph type="sldNum" sz="quarter" idx="11"/>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11" name="Picture 10">
            <a:extLst>
              <a:ext uri="{FF2B5EF4-FFF2-40B4-BE49-F238E27FC236}">
                <a16:creationId xmlns:a16="http://schemas.microsoft.com/office/drawing/2014/main" id="{DF994ABE-5618-42FE-A2F0-B898318572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31273111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40082" y="1373187"/>
            <a:ext cx="5383212" cy="476250"/>
          </a:xfrm>
        </p:spPr>
        <p:txBody>
          <a:bodyPr anchor="b"/>
          <a:lstStyle>
            <a:lvl1pPr marL="0" indent="0">
              <a:buNone/>
              <a:defRPr sz="1350" b="0" i="0">
                <a:latin typeface="Arial" charset="0"/>
                <a:ea typeface="Arial" charset="0"/>
                <a:cs typeface="Arial"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Subtitle</a:t>
            </a:r>
          </a:p>
        </p:txBody>
      </p:sp>
      <p:sp>
        <p:nvSpPr>
          <p:cNvPr id="4" name="Content Placeholder 3"/>
          <p:cNvSpPr>
            <a:spLocks noGrp="1"/>
          </p:cNvSpPr>
          <p:nvPr>
            <p:ph sz="half" idx="2"/>
          </p:nvPr>
        </p:nvSpPr>
        <p:spPr>
          <a:xfrm>
            <a:off x="640082" y="2071688"/>
            <a:ext cx="53832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3" y="1373187"/>
            <a:ext cx="5387977" cy="476250"/>
          </a:xfrm>
        </p:spPr>
        <p:txBody>
          <a:bodyPr anchor="b"/>
          <a:lstStyle>
            <a:lvl1pPr marL="0" indent="0">
              <a:buNone/>
              <a:defRPr sz="1350" b="0" i="0">
                <a:latin typeface="Arial" charset="0"/>
                <a:ea typeface="Arial" charset="0"/>
                <a:cs typeface="Arial"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Subtitle</a:t>
            </a:r>
          </a:p>
        </p:txBody>
      </p:sp>
      <p:sp>
        <p:nvSpPr>
          <p:cNvPr id="6" name="Content Placeholder 5"/>
          <p:cNvSpPr>
            <a:spLocks noGrp="1"/>
          </p:cNvSpPr>
          <p:nvPr>
            <p:ph sz="quarter" idx="4"/>
          </p:nvPr>
        </p:nvSpPr>
        <p:spPr>
          <a:xfrm>
            <a:off x="6170613" y="2071688"/>
            <a:ext cx="538797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1"/>
            <a:ext cx="10944224" cy="1047749"/>
          </a:xfrm>
        </p:spPr>
        <p:txBody>
          <a:bodyPr/>
          <a:lstStyle>
            <a:lvl1pPr>
              <a:defRPr b="1" i="0">
                <a:solidFill>
                  <a:schemeClr val="bg1"/>
                </a:solidFill>
                <a:latin typeface="Arial" charset="0"/>
                <a:ea typeface="Arial" charset="0"/>
                <a:cs typeface="Arial" charset="0"/>
              </a:defRPr>
            </a:lvl1pPr>
          </a:lstStyle>
          <a:p>
            <a:r>
              <a:rPr lang="en-US" dirty="0"/>
              <a:t>Click to edit Title</a:t>
            </a:r>
          </a:p>
        </p:txBody>
      </p:sp>
      <p:sp>
        <p:nvSpPr>
          <p:cNvPr id="21" name="Date Placeholder 3"/>
          <p:cNvSpPr>
            <a:spLocks noGrp="1"/>
          </p:cNvSpPr>
          <p:nvPr>
            <p:ph type="dt" sz="half" idx="10"/>
          </p:nvPr>
        </p:nvSpPr>
        <p:spPr>
          <a:xfrm>
            <a:off x="9061706" y="6199636"/>
            <a:ext cx="1863468" cy="365125"/>
          </a:xfrm>
          <a:prstGeom prst="rect">
            <a:avLst/>
          </a:prstGeom>
        </p:spPr>
        <p:txBody>
          <a:bodyPr vert="horz" lIns="91440" tIns="45720" rIns="0" bIns="45720" rtlCol="0" anchor="ctr"/>
          <a:lstStyle>
            <a:lvl1pPr algn="r">
              <a:defRPr sz="675">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22" name="Slide Number Placeholder 3"/>
          <p:cNvSpPr>
            <a:spLocks noGrp="1"/>
          </p:cNvSpPr>
          <p:nvPr>
            <p:ph type="sldNum" sz="quarter" idx="11"/>
          </p:nvPr>
        </p:nvSpPr>
        <p:spPr>
          <a:xfrm>
            <a:off x="10945167" y="6199636"/>
            <a:ext cx="855572" cy="365125"/>
          </a:xfrm>
          <a:prstGeom prst="rect">
            <a:avLst/>
          </a:prstGeom>
        </p:spPr>
        <p:txBody>
          <a:bodyPr lIns="45720" anchor="ctr" anchorCtr="0"/>
          <a:lstStyle>
            <a:lvl1pPr algn="l">
              <a:defRPr sz="675"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24524562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Only (No Powerhill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407F20-F3ED-4CE7-9D60-B0103AA7BEE4}"/>
              </a:ext>
            </a:extLst>
          </p:cNvPr>
          <p:cNvSpPr/>
          <p:nvPr userDrawn="1"/>
        </p:nvSpPr>
        <p:spPr>
          <a:xfrm>
            <a:off x="0" y="-15765"/>
            <a:ext cx="12192000" cy="5746532"/>
          </a:xfrm>
          <a:prstGeom prst="rect">
            <a:avLst/>
          </a:prstGeom>
          <a:solidFill>
            <a:srgbClr val="88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6" y="6199636"/>
            <a:ext cx="1863468" cy="365125"/>
          </a:xfrm>
          <a:prstGeom prst="rect">
            <a:avLst/>
          </a:prstGeom>
        </p:spPr>
        <p:txBody>
          <a:bodyPr vert="horz" lIns="91440" tIns="45720" rIns="0" bIns="45720" rtlCol="0" anchor="ctr"/>
          <a:lstStyle>
            <a:lvl1pPr algn="r">
              <a:defRPr sz="675">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70" y="6199636"/>
            <a:ext cx="855572" cy="365125"/>
          </a:xfrm>
          <a:prstGeom prst="rect">
            <a:avLst/>
          </a:prstGeom>
        </p:spPr>
        <p:txBody>
          <a:bodyPr lIns="45720" anchor="ctr" anchorCtr="0"/>
          <a:lstStyle>
            <a:lvl1pPr algn="l">
              <a:defRPr sz="675"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
        <p:nvSpPr>
          <p:cNvPr id="8" name="Content Placeholder 2">
            <a:extLst>
              <a:ext uri="{FF2B5EF4-FFF2-40B4-BE49-F238E27FC236}">
                <a16:creationId xmlns:a16="http://schemas.microsoft.com/office/drawing/2014/main" id="{17DA4269-3CF5-442D-8729-2F8846671C55}"/>
              </a:ext>
            </a:extLst>
          </p:cNvPr>
          <p:cNvSpPr>
            <a:spLocks noGrp="1"/>
          </p:cNvSpPr>
          <p:nvPr>
            <p:ph idx="1"/>
          </p:nvPr>
        </p:nvSpPr>
        <p:spPr>
          <a:xfrm>
            <a:off x="640082" y="1994013"/>
            <a:ext cx="11014711" cy="37195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DF718FAA-7333-48E8-9BEF-8B69FBC90F0B}"/>
              </a:ext>
            </a:extLst>
          </p:cNvPr>
          <p:cNvSpPr>
            <a:spLocks noGrp="1"/>
          </p:cNvSpPr>
          <p:nvPr>
            <p:ph type="body" idx="13" hasCustomPrompt="1"/>
          </p:nvPr>
        </p:nvSpPr>
        <p:spPr>
          <a:xfrm>
            <a:off x="640082" y="1370807"/>
            <a:ext cx="11013047" cy="476250"/>
          </a:xfrm>
        </p:spPr>
        <p:txBody>
          <a:bodyPr anchor="b">
            <a:normAutofit/>
          </a:bodyPr>
          <a:lstStyle>
            <a:lvl1pPr marL="0" indent="0">
              <a:buNone/>
              <a:defRPr sz="1575" b="0" i="0">
                <a:solidFill>
                  <a:schemeClr val="bg1"/>
                </a:solidFill>
                <a:latin typeface="Arial" charset="0"/>
                <a:ea typeface="Arial" charset="0"/>
                <a:cs typeface="Arial"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Subtitle</a:t>
            </a:r>
          </a:p>
        </p:txBody>
      </p:sp>
    </p:spTree>
    <p:extLst>
      <p:ext uri="{BB962C8B-B14F-4D97-AF65-F5344CB8AC3E}">
        <p14:creationId xmlns:p14="http://schemas.microsoft.com/office/powerpoint/2010/main" val="41258495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6" y="6199636"/>
            <a:ext cx="1863468" cy="365125"/>
          </a:xfrm>
          <a:prstGeom prst="rect">
            <a:avLst/>
          </a:prstGeom>
        </p:spPr>
        <p:txBody>
          <a:bodyPr vert="horz" lIns="91440" tIns="45720" rIns="0" bIns="45720" rtlCol="0" anchor="ctr"/>
          <a:lstStyle>
            <a:lvl1pPr algn="r">
              <a:defRPr sz="675">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70" y="6199636"/>
            <a:ext cx="855572" cy="365125"/>
          </a:xfrm>
          <a:prstGeom prst="rect">
            <a:avLst/>
          </a:prstGeom>
        </p:spPr>
        <p:txBody>
          <a:bodyPr lIns="45720" anchor="ctr" anchorCtr="0"/>
          <a:lstStyle>
            <a:lvl1pPr algn="l">
              <a:defRPr sz="675"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26751379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5_Title Only">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D7D466-3BD9-4E55-BF52-851FA69A673F}"/>
              </a:ext>
            </a:extLst>
          </p:cNvPr>
          <p:cNvSpPr/>
          <p:nvPr userDrawn="1"/>
        </p:nvSpPr>
        <p:spPr>
          <a:xfrm>
            <a:off x="0" y="-1"/>
            <a:ext cx="12192000" cy="1051560"/>
          </a:xfrm>
          <a:prstGeom prst="rect">
            <a:avLst/>
          </a:prstGeom>
          <a:solidFill>
            <a:srgbClr val="88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6" y="6199636"/>
            <a:ext cx="1863468" cy="365125"/>
          </a:xfrm>
          <a:prstGeom prst="rect">
            <a:avLst/>
          </a:prstGeom>
        </p:spPr>
        <p:txBody>
          <a:bodyPr vert="horz" lIns="91440" tIns="45720" rIns="0" bIns="45720" rtlCol="0" anchor="ctr"/>
          <a:lstStyle>
            <a:lvl1pPr algn="r">
              <a:defRPr sz="675">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5370" y="6199636"/>
            <a:ext cx="855572" cy="365125"/>
          </a:xfrm>
          <a:prstGeom prst="rect">
            <a:avLst/>
          </a:prstGeom>
        </p:spPr>
        <p:txBody>
          <a:bodyPr lIns="45720" anchor="ctr" anchorCtr="0"/>
          <a:lstStyle>
            <a:lvl1pPr algn="l">
              <a:defRPr sz="675"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8988807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2" y="0"/>
            <a:ext cx="10944225" cy="1051560"/>
          </a:xfrm>
          <a:ln>
            <a:noFill/>
          </a:ln>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3" name="Content Placeholder 2"/>
          <p:cNvSpPr>
            <a:spLocks noGrp="1"/>
          </p:cNvSpPr>
          <p:nvPr>
            <p:ph idx="1"/>
          </p:nvPr>
        </p:nvSpPr>
        <p:spPr>
          <a:xfrm>
            <a:off x="640080" y="2011680"/>
            <a:ext cx="10945879" cy="37216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3" hasCustomPrompt="1"/>
          </p:nvPr>
        </p:nvSpPr>
        <p:spPr>
          <a:xfrm>
            <a:off x="640080" y="1371600"/>
            <a:ext cx="10944224" cy="476250"/>
          </a:xfrm>
        </p:spPr>
        <p:txBody>
          <a:bodyPr anchor="b">
            <a:normAutofit/>
          </a:bodyPr>
          <a:lstStyle>
            <a:lvl1pPr marL="0" indent="0">
              <a:buNone/>
              <a:defRPr sz="1575" b="0" i="0">
                <a:latin typeface="Arial" charset="0"/>
                <a:ea typeface="Arial" charset="0"/>
                <a:cs typeface="Arial"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Subtitle</a:t>
            </a:r>
          </a:p>
        </p:txBody>
      </p:sp>
      <p:sp>
        <p:nvSpPr>
          <p:cNvPr id="18" name="Date Placeholder 3"/>
          <p:cNvSpPr>
            <a:spLocks noGrp="1"/>
          </p:cNvSpPr>
          <p:nvPr>
            <p:ph type="dt" sz="half" idx="2"/>
          </p:nvPr>
        </p:nvSpPr>
        <p:spPr>
          <a:xfrm>
            <a:off x="9061706" y="6199636"/>
            <a:ext cx="1863468" cy="365125"/>
          </a:xfrm>
          <a:prstGeom prst="rect">
            <a:avLst/>
          </a:prstGeom>
        </p:spPr>
        <p:txBody>
          <a:bodyPr vert="horz" lIns="91440" tIns="45720" rIns="0" bIns="45720" rtlCol="0" anchor="ctr"/>
          <a:lstStyle>
            <a:lvl1pPr algn="r">
              <a:defRPr sz="675">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9" name="Slide Number Placeholder 3"/>
          <p:cNvSpPr>
            <a:spLocks noGrp="1"/>
          </p:cNvSpPr>
          <p:nvPr>
            <p:ph type="sldNum" sz="quarter" idx="4"/>
          </p:nvPr>
        </p:nvSpPr>
        <p:spPr>
          <a:xfrm>
            <a:off x="10946230" y="6199636"/>
            <a:ext cx="855572" cy="365125"/>
          </a:xfrm>
          <a:prstGeom prst="rect">
            <a:avLst/>
          </a:prstGeom>
        </p:spPr>
        <p:txBody>
          <a:bodyPr lIns="45720" anchor="ctr" anchorCtr="0"/>
          <a:lstStyle>
            <a:lvl1pPr algn="l">
              <a:defRPr sz="675"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10" name="Straight Connector 9">
            <a:extLst>
              <a:ext uri="{FF2B5EF4-FFF2-40B4-BE49-F238E27FC236}">
                <a16:creationId xmlns:a16="http://schemas.microsoft.com/office/drawing/2014/main" id="{8538E261-0042-41E6-8F92-D6A131CB1650}"/>
              </a:ext>
            </a:extLst>
          </p:cNvPr>
          <p:cNvCxnSpPr/>
          <p:nvPr userDrawn="1"/>
        </p:nvCxnSpPr>
        <p:spPr>
          <a:xfrm>
            <a:off x="640080"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F994ABE-5618-42FE-A2F0-B898318572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11673508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2">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2213" r="13127"/>
          <a:stretch/>
        </p:blipFill>
        <p:spPr>
          <a:xfrm>
            <a:off x="0" y="-31147"/>
            <a:ext cx="12192000" cy="6889147"/>
          </a:xfrm>
          <a:prstGeom prst="rect">
            <a:avLst/>
          </a:prstGeom>
        </p:spPr>
      </p:pic>
      <p:sp>
        <p:nvSpPr>
          <p:cNvPr id="3" name="Text Placeholder 2"/>
          <p:cNvSpPr>
            <a:spLocks noGrp="1"/>
          </p:cNvSpPr>
          <p:nvPr>
            <p:ph type="body" idx="1" hasCustomPrompt="1"/>
          </p:nvPr>
        </p:nvSpPr>
        <p:spPr>
          <a:xfrm>
            <a:off x="640082" y="1371600"/>
            <a:ext cx="5383212" cy="476250"/>
          </a:xfrm>
        </p:spPr>
        <p:txBody>
          <a:bodyPr anchor="b"/>
          <a:lstStyle>
            <a:lvl1pPr marL="0" indent="0">
              <a:buNone/>
              <a:defRPr sz="1350" b="0" i="0">
                <a:latin typeface="Arial" charset="0"/>
                <a:ea typeface="Arial" charset="0"/>
                <a:cs typeface="Arial"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Subtitle</a:t>
            </a:r>
          </a:p>
        </p:txBody>
      </p:sp>
      <p:sp>
        <p:nvSpPr>
          <p:cNvPr id="4" name="Content Placeholder 3"/>
          <p:cNvSpPr>
            <a:spLocks noGrp="1"/>
          </p:cNvSpPr>
          <p:nvPr>
            <p:ph sz="half" idx="2"/>
          </p:nvPr>
        </p:nvSpPr>
        <p:spPr>
          <a:xfrm>
            <a:off x="640082" y="2075688"/>
            <a:ext cx="53832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0613" y="1371600"/>
            <a:ext cx="5387977" cy="476250"/>
          </a:xfrm>
        </p:spPr>
        <p:txBody>
          <a:bodyPr anchor="b"/>
          <a:lstStyle>
            <a:lvl1pPr marL="0" indent="0">
              <a:buNone/>
              <a:defRPr sz="1350" b="0" i="0">
                <a:latin typeface="Arial" charset="0"/>
                <a:ea typeface="Arial" charset="0"/>
                <a:cs typeface="Arial"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Subtitle</a:t>
            </a:r>
          </a:p>
        </p:txBody>
      </p:sp>
      <p:sp>
        <p:nvSpPr>
          <p:cNvPr id="6" name="Content Placeholder 5"/>
          <p:cNvSpPr>
            <a:spLocks noGrp="1"/>
          </p:cNvSpPr>
          <p:nvPr>
            <p:ph sz="quarter" idx="4"/>
          </p:nvPr>
        </p:nvSpPr>
        <p:spPr>
          <a:xfrm>
            <a:off x="6170613" y="2075688"/>
            <a:ext cx="538797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40080" y="0"/>
            <a:ext cx="10944224" cy="1051560"/>
          </a:xfrm>
        </p:spPr>
        <p:txBody>
          <a:bodyPr/>
          <a:lstStyle>
            <a:lvl1pPr>
              <a:defRPr b="1" i="0">
                <a:solidFill>
                  <a:schemeClr val="tx1"/>
                </a:solidFill>
                <a:latin typeface="Arial" charset="0"/>
                <a:ea typeface="Arial" charset="0"/>
                <a:cs typeface="Arial" charset="0"/>
              </a:defRPr>
            </a:lvl1pPr>
          </a:lstStyle>
          <a:p>
            <a:r>
              <a:rPr lang="en-US" dirty="0"/>
              <a:t>Click to edit Title</a:t>
            </a:r>
          </a:p>
        </p:txBody>
      </p:sp>
      <p:sp>
        <p:nvSpPr>
          <p:cNvPr id="20" name="Date Placeholder 3"/>
          <p:cNvSpPr>
            <a:spLocks noGrp="1"/>
          </p:cNvSpPr>
          <p:nvPr>
            <p:ph type="dt" sz="half" idx="10"/>
          </p:nvPr>
        </p:nvSpPr>
        <p:spPr>
          <a:xfrm>
            <a:off x="9061706" y="6199636"/>
            <a:ext cx="1863468" cy="365125"/>
          </a:xfrm>
          <a:prstGeom prst="rect">
            <a:avLst/>
          </a:prstGeom>
        </p:spPr>
        <p:txBody>
          <a:bodyPr vert="horz" lIns="91440" tIns="45720" rIns="0" bIns="45720" rtlCol="0" anchor="ctr"/>
          <a:lstStyle>
            <a:lvl1pPr algn="r">
              <a:defRPr sz="675">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21" name="Slide Number Placeholder 3"/>
          <p:cNvSpPr>
            <a:spLocks noGrp="1"/>
          </p:cNvSpPr>
          <p:nvPr>
            <p:ph type="sldNum" sz="quarter" idx="11"/>
          </p:nvPr>
        </p:nvSpPr>
        <p:spPr>
          <a:xfrm>
            <a:off x="10945370" y="6199636"/>
            <a:ext cx="855572" cy="365125"/>
          </a:xfrm>
          <a:prstGeom prst="rect">
            <a:avLst/>
          </a:prstGeom>
        </p:spPr>
        <p:txBody>
          <a:bodyPr lIns="45720" anchor="ctr" anchorCtr="0"/>
          <a:lstStyle>
            <a:lvl1pPr algn="l">
              <a:defRPr sz="675"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11" name="Straight Connector 10">
            <a:extLst>
              <a:ext uri="{FF2B5EF4-FFF2-40B4-BE49-F238E27FC236}">
                <a16:creationId xmlns:a16="http://schemas.microsoft.com/office/drawing/2014/main" id="{62E0BF3D-7875-4879-B986-15FBBEEB9467}"/>
              </a:ext>
            </a:extLst>
          </p:cNvPr>
          <p:cNvCxnSpPr/>
          <p:nvPr userDrawn="1"/>
        </p:nvCxnSpPr>
        <p:spPr>
          <a:xfrm>
            <a:off x="638936"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F994ABE-5618-42FE-A2F0-B898318572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34350181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2213" r="13127"/>
          <a:stretch/>
        </p:blipFill>
        <p:spPr>
          <a:xfrm>
            <a:off x="0" y="-31147"/>
            <a:ext cx="12192000" cy="6889147"/>
          </a:xfrm>
          <a:prstGeom prst="rect">
            <a:avLst/>
          </a:prstGeom>
        </p:spPr>
      </p:pic>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6" y="6199636"/>
            <a:ext cx="1863468" cy="365125"/>
          </a:xfrm>
          <a:prstGeom prst="rect">
            <a:avLst/>
          </a:prstGeom>
        </p:spPr>
        <p:txBody>
          <a:bodyPr vert="horz" lIns="91440" tIns="45720" rIns="0" bIns="45720" rtlCol="0" anchor="ctr"/>
          <a:lstStyle>
            <a:lvl1pPr algn="r">
              <a:defRPr sz="675">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7" y="6199636"/>
            <a:ext cx="855572" cy="365125"/>
          </a:xfrm>
          <a:prstGeom prst="rect">
            <a:avLst/>
          </a:prstGeom>
        </p:spPr>
        <p:txBody>
          <a:bodyPr lIns="45720" anchor="ctr" anchorCtr="0"/>
          <a:lstStyle>
            <a:lvl1pPr algn="l">
              <a:defRPr sz="675"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7" name="Straight Connector 6">
            <a:extLst>
              <a:ext uri="{FF2B5EF4-FFF2-40B4-BE49-F238E27FC236}">
                <a16:creationId xmlns:a16="http://schemas.microsoft.com/office/drawing/2014/main" id="{8599C2C0-37C0-417C-98FB-604272B27B54}"/>
              </a:ext>
            </a:extLst>
          </p:cNvPr>
          <p:cNvCxnSpPr/>
          <p:nvPr userDrawn="1"/>
        </p:nvCxnSpPr>
        <p:spPr>
          <a:xfrm>
            <a:off x="638936"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994ABE-5618-42FE-A2F0-B898318572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10251624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12213" r="13127"/>
          <a:stretch/>
        </p:blipFill>
        <p:spPr>
          <a:xfrm>
            <a:off x="0" y="-31147"/>
            <a:ext cx="12192000" cy="6889147"/>
          </a:xfrm>
          <a:prstGeom prst="rect">
            <a:avLst/>
          </a:prstGeom>
        </p:spPr>
      </p:pic>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6" y="6199636"/>
            <a:ext cx="1863468" cy="365125"/>
          </a:xfrm>
          <a:prstGeom prst="rect">
            <a:avLst/>
          </a:prstGeom>
        </p:spPr>
        <p:txBody>
          <a:bodyPr vert="horz" lIns="91440" tIns="45720" rIns="0" bIns="45720" rtlCol="0" anchor="ctr"/>
          <a:lstStyle>
            <a:lvl1pPr algn="r">
              <a:defRPr sz="675">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7" y="6199636"/>
            <a:ext cx="855572" cy="365125"/>
          </a:xfrm>
          <a:prstGeom prst="rect">
            <a:avLst/>
          </a:prstGeom>
        </p:spPr>
        <p:txBody>
          <a:bodyPr lIns="45720" anchor="ctr" anchorCtr="0"/>
          <a:lstStyle>
            <a:lvl1pPr algn="l">
              <a:defRPr sz="675"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8" name="Picture 7">
            <a:extLst>
              <a:ext uri="{FF2B5EF4-FFF2-40B4-BE49-F238E27FC236}">
                <a16:creationId xmlns:a16="http://schemas.microsoft.com/office/drawing/2014/main" id="{DF994ABE-5618-42FE-A2F0-B898318572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6559417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6" y="6199636"/>
            <a:ext cx="1863468" cy="365125"/>
          </a:xfrm>
          <a:prstGeom prst="rect">
            <a:avLst/>
          </a:prstGeom>
        </p:spPr>
        <p:txBody>
          <a:bodyPr vert="horz" lIns="91440" tIns="45720" rIns="0" bIns="45720" rtlCol="0" anchor="ctr"/>
          <a:lstStyle>
            <a:lvl1pPr algn="r">
              <a:defRPr sz="675">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6" y="6199636"/>
            <a:ext cx="855572" cy="365125"/>
          </a:xfrm>
          <a:prstGeom prst="rect">
            <a:avLst/>
          </a:prstGeom>
        </p:spPr>
        <p:txBody>
          <a:bodyPr lIns="45720" anchor="ctr" anchorCtr="0"/>
          <a:lstStyle>
            <a:lvl1pPr algn="l">
              <a:defRPr sz="675"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cxnSp>
        <p:nvCxnSpPr>
          <p:cNvPr id="6" name="Straight Connector 5">
            <a:extLst>
              <a:ext uri="{FF2B5EF4-FFF2-40B4-BE49-F238E27FC236}">
                <a16:creationId xmlns:a16="http://schemas.microsoft.com/office/drawing/2014/main" id="{47944D2B-6683-4142-8E6B-C38CDA5BB2C5}"/>
              </a:ext>
            </a:extLst>
          </p:cNvPr>
          <p:cNvCxnSpPr/>
          <p:nvPr userDrawn="1"/>
        </p:nvCxnSpPr>
        <p:spPr>
          <a:xfrm>
            <a:off x="638936" y="1051560"/>
            <a:ext cx="10945368" cy="0"/>
          </a:xfrm>
          <a:prstGeom prst="line">
            <a:avLst/>
          </a:prstGeom>
          <a:ln w="28575">
            <a:solidFill>
              <a:srgbClr val="889D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6694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4_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15" name="Date Placeholder 3"/>
          <p:cNvSpPr>
            <a:spLocks noGrp="1"/>
          </p:cNvSpPr>
          <p:nvPr>
            <p:ph type="dt" sz="half" idx="2"/>
          </p:nvPr>
        </p:nvSpPr>
        <p:spPr>
          <a:xfrm>
            <a:off x="9061706" y="6199636"/>
            <a:ext cx="1863468" cy="365125"/>
          </a:xfrm>
          <a:prstGeom prst="rect">
            <a:avLst/>
          </a:prstGeom>
        </p:spPr>
        <p:txBody>
          <a:bodyPr vert="horz" lIns="91440" tIns="45720" rIns="0" bIns="45720" rtlCol="0" anchor="ctr"/>
          <a:lstStyle>
            <a:lvl1pPr algn="r">
              <a:defRPr sz="675">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16" name="Slide Number Placeholder 3"/>
          <p:cNvSpPr>
            <a:spLocks noGrp="1"/>
          </p:cNvSpPr>
          <p:nvPr>
            <p:ph type="sldNum" sz="quarter" idx="4"/>
          </p:nvPr>
        </p:nvSpPr>
        <p:spPr>
          <a:xfrm>
            <a:off x="10946226" y="6199636"/>
            <a:ext cx="855572" cy="365125"/>
          </a:xfrm>
          <a:prstGeom prst="rect">
            <a:avLst/>
          </a:prstGeom>
        </p:spPr>
        <p:txBody>
          <a:bodyPr lIns="45720" anchor="ctr" anchorCtr="0"/>
          <a:lstStyle>
            <a:lvl1pPr algn="l">
              <a:defRPr sz="675"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spTree>
    <p:extLst>
      <p:ext uri="{BB962C8B-B14F-4D97-AF65-F5344CB8AC3E}">
        <p14:creationId xmlns:p14="http://schemas.microsoft.com/office/powerpoint/2010/main" val="1022031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image" Target="../media/image17.jpg"/><Relationship Id="rId4" Type="http://schemas.openxmlformats.org/officeDocument/2006/relationships/slideLayout" Target="../slideLayouts/slideLayout103.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jp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theme" Target="../theme/theme12.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5" Type="http://schemas.openxmlformats.org/officeDocument/2006/relationships/slideLayout" Target="../slideLayouts/slideLayout142.xml"/><Relationship Id="rId10" Type="http://schemas.openxmlformats.org/officeDocument/2006/relationships/image" Target="../media/image17.jpg"/><Relationship Id="rId4" Type="http://schemas.openxmlformats.org/officeDocument/2006/relationships/slideLayout" Target="../slideLayouts/slideLayout141.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48.xml"/><Relationship Id="rId7"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5" Type="http://schemas.openxmlformats.org/officeDocument/2006/relationships/slideLayout" Target="../slideLayouts/slideLayout150.xml"/><Relationship Id="rId4"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4.xml"/><Relationship Id="rId7"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5" Type="http://schemas.openxmlformats.org/officeDocument/2006/relationships/slideLayout" Target="../slideLayouts/slideLayout156.xml"/><Relationship Id="rId4"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6.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6" Type="http://schemas.openxmlformats.org/officeDocument/2006/relationships/image" Target="../media/image23.png"/><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image" Target="../media/image22.png"/><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image" Target="../media/image2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6.jp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2.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1.jp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4.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5.jpe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6.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2.png"/><Relationship Id="rId2" Type="http://schemas.openxmlformats.org/officeDocument/2006/relationships/slideLayout" Target="../slideLayouts/slideLayout63.xml"/><Relationship Id="rId16" Type="http://schemas.openxmlformats.org/officeDocument/2006/relationships/image" Target="../media/image6.jp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7.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9.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image" Target="../media/image2.png"/><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tile tx="0" ty="0" sx="100000" sy="100000" flip="none" algn="ctr"/>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1"/>
            <a:ext cx="10972800" cy="1052196"/>
          </a:xfrm>
          <a:prstGeom prst="rect">
            <a:avLst/>
          </a:prstGeom>
        </p:spPr>
        <p:txBody>
          <a:bodyPr vert="horz" lIns="91440" tIns="45720" rIns="91440" bIns="0" rtlCol="0" anchor="ctr">
            <a:normAutofit/>
          </a:bodyPr>
          <a:lstStyle/>
          <a:p>
            <a:r>
              <a:rPr lang="en-US" dirty="0"/>
              <a:t>Click to edit Title</a:t>
            </a:r>
          </a:p>
        </p:txBody>
      </p:sp>
      <p:sp>
        <p:nvSpPr>
          <p:cNvPr id="3" name="Text Placeholder 2"/>
          <p:cNvSpPr>
            <a:spLocks noGrp="1"/>
          </p:cNvSpPr>
          <p:nvPr>
            <p:ph type="body" idx="1"/>
          </p:nvPr>
        </p:nvSpPr>
        <p:spPr>
          <a:xfrm>
            <a:off x="640080" y="1374458"/>
            <a:ext cx="10972800" cy="4498022"/>
          </a:xfrm>
          <a:prstGeom prst="rect">
            <a:avLst/>
          </a:prstGeom>
        </p:spPr>
        <p:txBody>
          <a:bodyPr vert="horz" lIns="91440" tIns="45720" rIns="91440" bIns="45720" rtlCol="0">
            <a:normAutofit/>
          </a:bodyPr>
          <a:lstStyle/>
          <a:p>
            <a:pPr lvl="0"/>
            <a:endParaRPr lang="en-US" dirty="0"/>
          </a:p>
        </p:txBody>
      </p:sp>
      <p:sp>
        <p:nvSpPr>
          <p:cNvPr id="6" name="Date Placeholder 3"/>
          <p:cNvSpPr>
            <a:spLocks noGrp="1"/>
          </p:cNvSpPr>
          <p:nvPr>
            <p:ph type="dt" sz="half" idx="2"/>
          </p:nvPr>
        </p:nvSpPr>
        <p:spPr>
          <a:xfrm>
            <a:off x="9064415" y="6196276"/>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8" name="Slide Number Placeholder 3"/>
          <p:cNvSpPr>
            <a:spLocks noGrp="1"/>
          </p:cNvSpPr>
          <p:nvPr>
            <p:ph type="sldNum" sz="quarter" idx="4"/>
          </p:nvPr>
        </p:nvSpPr>
        <p:spPr>
          <a:xfrm>
            <a:off x="10945291" y="6196276"/>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5" name="Picture 4">
            <a:extLst>
              <a:ext uri="{FF2B5EF4-FFF2-40B4-BE49-F238E27FC236}">
                <a16:creationId xmlns:a16="http://schemas.microsoft.com/office/drawing/2014/main" id="{DF994ABE-5618-42FE-A2F0-B898318572C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76890210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703" r:id="rId5"/>
    <p:sldLayoutId id="2147483706" r:id="rId6"/>
    <p:sldLayoutId id="2147483690" r:id="rId7"/>
    <p:sldLayoutId id="2147483709" r:id="rId8"/>
    <p:sldLayoutId id="2147483691" r:id="rId9"/>
    <p:sldLayoutId id="2147483692" r:id="rId10"/>
    <p:sldLayoutId id="2147483697" r:id="rId11"/>
    <p:sldLayoutId id="2147483710" r:id="rId12"/>
    <p:sldLayoutId id="2147483693" r:id="rId13"/>
    <p:sldLayoutId id="2147483698" r:id="rId14"/>
  </p:sldLayoutIdLst>
  <p:hf hdr="0" ftr="0"/>
  <p:txStyles>
    <p:title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Times New Roman" charset="0"/>
          <a:ea typeface="Times New Roman" charset="0"/>
          <a:cs typeface="Times New Roman"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Times" charset="0"/>
          <a:ea typeface="Times" charset="0"/>
          <a:cs typeface="Time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Times" charset="0"/>
          <a:ea typeface="Times" charset="0"/>
          <a:cs typeface="Times"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6743" y="138115"/>
            <a:ext cx="10958515" cy="792163"/>
          </a:xfrm>
          <a:prstGeom prst="rect">
            <a:avLst/>
          </a:prstGeom>
        </p:spPr>
        <p:txBody>
          <a:bodyPr vert="horz" lIns="91440" tIns="45720" rIns="91440" bIns="0" rtlCol="0" anchor="ctr">
            <a:normAutofit/>
          </a:bodyPr>
          <a:lstStyle/>
          <a:p>
            <a:r>
              <a:rPr lang="en-US" dirty="0"/>
              <a:t>Click to edit Title</a:t>
            </a:r>
          </a:p>
        </p:txBody>
      </p:sp>
      <p:sp>
        <p:nvSpPr>
          <p:cNvPr id="3" name="Text Placeholder 2"/>
          <p:cNvSpPr>
            <a:spLocks noGrp="1"/>
          </p:cNvSpPr>
          <p:nvPr>
            <p:ph type="body" idx="1"/>
          </p:nvPr>
        </p:nvSpPr>
        <p:spPr>
          <a:xfrm>
            <a:off x="571501" y="1557338"/>
            <a:ext cx="11001376" cy="4171950"/>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3007497893"/>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Lst>
  <p:hf hdr="0" ftr="0"/>
  <p:txStyles>
    <p:title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Times New Roman" charset="0"/>
          <a:ea typeface="Times New Roman" charset="0"/>
          <a:cs typeface="Times New Roman"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Times" charset="0"/>
          <a:ea typeface="Times" charset="0"/>
          <a:cs typeface="Time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Times" charset="0"/>
          <a:ea typeface="Times" charset="0"/>
          <a:cs typeface="Times"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1"/>
            <a:ext cx="10972800" cy="1052196"/>
          </a:xfrm>
          <a:prstGeom prst="rect">
            <a:avLst/>
          </a:prstGeom>
        </p:spPr>
        <p:txBody>
          <a:bodyPr vert="horz" lIns="91440" tIns="45720" rIns="91440" bIns="0" rtlCol="0" anchor="ctr">
            <a:normAutofit/>
          </a:bodyPr>
          <a:lstStyle/>
          <a:p>
            <a:r>
              <a:rPr lang="en-US" dirty="0"/>
              <a:t>Click to edit Title</a:t>
            </a:r>
          </a:p>
        </p:txBody>
      </p:sp>
      <p:sp>
        <p:nvSpPr>
          <p:cNvPr id="3" name="Text Placeholder 2"/>
          <p:cNvSpPr>
            <a:spLocks noGrp="1"/>
          </p:cNvSpPr>
          <p:nvPr>
            <p:ph type="body" idx="1"/>
          </p:nvPr>
        </p:nvSpPr>
        <p:spPr>
          <a:xfrm>
            <a:off x="640080" y="1374458"/>
            <a:ext cx="10972800" cy="4498022"/>
          </a:xfrm>
          <a:prstGeom prst="rect">
            <a:avLst/>
          </a:prstGeom>
        </p:spPr>
        <p:txBody>
          <a:bodyPr vert="horz" lIns="91440" tIns="45720" rIns="91440" bIns="45720" rtlCol="0">
            <a:normAutofit/>
          </a:bodyPr>
          <a:lstStyle/>
          <a:p>
            <a:pPr lvl="0"/>
            <a:endParaRPr lang="en-US" dirty="0"/>
          </a:p>
        </p:txBody>
      </p:sp>
      <p:sp>
        <p:nvSpPr>
          <p:cNvPr id="6" name="Date Placeholder 3"/>
          <p:cNvSpPr>
            <a:spLocks noGrp="1"/>
          </p:cNvSpPr>
          <p:nvPr>
            <p:ph type="dt" sz="half" idx="2"/>
          </p:nvPr>
        </p:nvSpPr>
        <p:spPr>
          <a:xfrm>
            <a:off x="9064415" y="6196274"/>
            <a:ext cx="1863468" cy="365125"/>
          </a:xfrm>
          <a:prstGeom prst="rect">
            <a:avLst/>
          </a:prstGeom>
        </p:spPr>
        <p:txBody>
          <a:bodyPr vert="horz" lIns="91440" tIns="45720" rIns="0" bIns="45720" rtlCol="0" anchor="ctr"/>
          <a:lstStyle>
            <a:lvl1pPr algn="r">
              <a:defRPr sz="1200">
                <a:solidFill>
                  <a:schemeClr val="tx1">
                    <a:tint val="75000"/>
                  </a:schemeClr>
                </a:solidFill>
                <a:latin typeface="Arial" charset="0"/>
                <a:ea typeface="Arial" charset="0"/>
                <a:cs typeface="Arial" charset="0"/>
              </a:defRPr>
            </a:lvl1pPr>
          </a:lstStyle>
          <a:p>
            <a:fld id="{06F8BC88-D0D4-4145-950B-D7FFE2C737CD}" type="datetime1">
              <a:rPr lang="en-US" smtClean="0"/>
              <a:t>8/23/2024</a:t>
            </a:fld>
            <a:endParaRPr lang="en-US" dirty="0"/>
          </a:p>
        </p:txBody>
      </p:sp>
      <p:sp>
        <p:nvSpPr>
          <p:cNvPr id="8" name="Slide Number Placeholder 3"/>
          <p:cNvSpPr>
            <a:spLocks noGrp="1"/>
          </p:cNvSpPr>
          <p:nvPr>
            <p:ph type="sldNum" sz="quarter" idx="4"/>
          </p:nvPr>
        </p:nvSpPr>
        <p:spPr>
          <a:xfrm>
            <a:off x="10945290" y="6196274"/>
            <a:ext cx="855572" cy="365125"/>
          </a:xfrm>
          <a:prstGeom prst="rect">
            <a:avLst/>
          </a:prstGeom>
        </p:spPr>
        <p:txBody>
          <a:bodyPr lIns="45720" anchor="ctr" anchorCtr="0"/>
          <a:lstStyle>
            <a:lvl1pPr algn="l">
              <a:defRPr sz="12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5" name="Picture 4">
            <a:extLst>
              <a:ext uri="{FF2B5EF4-FFF2-40B4-BE49-F238E27FC236}">
                <a16:creationId xmlns:a16="http://schemas.microsoft.com/office/drawing/2014/main" id="{DF994ABE-5618-42FE-A2F0-B898318572C9}"/>
              </a:ext>
            </a:extLst>
          </p:cNvPr>
          <p:cNvPicPr>
            <a:picLocks noChangeAspect="1"/>
          </p:cNvPicPr>
          <p:nvPr/>
        </p:nvPicPr>
        <p:blipFill>
          <a:blip r:embed="rId14"/>
          <a:stretch>
            <a:fillRect/>
          </a:stretch>
        </p:blipFill>
        <p:spPr>
          <a:xfrm>
            <a:off x="640080" y="6035468"/>
            <a:ext cx="1467175" cy="629587"/>
          </a:xfrm>
          <a:prstGeom prst="rect">
            <a:avLst/>
          </a:prstGeom>
        </p:spPr>
      </p:pic>
    </p:spTree>
    <p:extLst>
      <p:ext uri="{BB962C8B-B14F-4D97-AF65-F5344CB8AC3E}">
        <p14:creationId xmlns:p14="http://schemas.microsoft.com/office/powerpoint/2010/main" val="1211019712"/>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5" r:id="rId11"/>
  </p:sldLayoutIdLst>
  <p:hf hdr="0" ftr="0" dt="0"/>
  <p:txStyles>
    <p:titleStyle>
      <a:lvl1pPr algn="l" defTabSz="914400" rtl="0" eaLnBrk="1" latinLnBrk="0" hangingPunct="1">
        <a:lnSpc>
          <a:spcPct val="90000"/>
        </a:lnSpc>
        <a:spcBef>
          <a:spcPct val="0"/>
        </a:spcBef>
        <a:buNone/>
        <a:defRPr sz="4000" b="1" i="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Times" charset="0"/>
          <a:ea typeface="Times" charset="0"/>
          <a:cs typeface="Times"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Times" charset="0"/>
          <a:ea typeface="Times" charset="0"/>
          <a:cs typeface="Time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50000">
              <a:srgbClr val="292929"/>
            </a:gs>
            <a:gs pos="100000">
              <a:srgbClr val="333399"/>
            </a:gs>
          </a:gsLst>
          <a:lin ang="5400000" scaled="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200" y="0"/>
            <a:ext cx="11988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838200"/>
            <a:ext cx="116840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p:nvSpPr>
        <p:spPr>
          <a:xfrm>
            <a:off x="440558" y="6553201"/>
            <a:ext cx="2534668" cy="246221"/>
          </a:xfrm>
          <a:prstGeom prst="rect">
            <a:avLst/>
          </a:prstGeom>
          <a:noFill/>
        </p:spPr>
        <p:txBody>
          <a:bodyPr wrap="none">
            <a:spAutoFit/>
          </a:bodyPr>
          <a:lstStyle/>
          <a:p>
            <a:pPr>
              <a:defRPr/>
            </a:pPr>
            <a:r>
              <a:rPr lang="en-US" sz="1000" dirty="0">
                <a:solidFill>
                  <a:schemeClr val="bg1"/>
                </a:solidFill>
              </a:rPr>
              <a:t>2016 Spring RESAP Mtg – Final 04.26.16</a:t>
            </a:r>
          </a:p>
        </p:txBody>
      </p:sp>
      <p:sp>
        <p:nvSpPr>
          <p:cNvPr id="5" name="Slide Number Placeholder 4"/>
          <p:cNvSpPr>
            <a:spLocks noGrp="1"/>
          </p:cNvSpPr>
          <p:nvPr>
            <p:ph type="sldNum" sz="quarter" idx="4"/>
          </p:nvPr>
        </p:nvSpPr>
        <p:spPr>
          <a:xfrm>
            <a:off x="8737600" y="6492876"/>
            <a:ext cx="2844800" cy="365125"/>
          </a:xfrm>
          <a:prstGeom prst="rect">
            <a:avLst/>
          </a:prstGeom>
        </p:spPr>
        <p:txBody>
          <a:bodyPr vert="horz" lIns="91440" tIns="45720" rIns="91440" bIns="45720" rtlCol="0" anchor="ctr"/>
          <a:lstStyle>
            <a:lvl1pPr algn="r">
              <a:defRPr sz="1100" b="0" i="1" baseline="0">
                <a:solidFill>
                  <a:schemeClr val="bg1"/>
                </a:solidFill>
                <a:latin typeface="Arial" charset="0"/>
              </a:defRPr>
            </a:lvl1pPr>
          </a:lstStyle>
          <a:p>
            <a:pPr>
              <a:defRPr/>
            </a:pPr>
            <a:fld id="{12FFFD5F-C357-475D-9535-DEC9D15B4CD0}"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800058445"/>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8" r:id="rId9"/>
    <p:sldLayoutId id="2147484032" r:id="rId10"/>
    <p:sldLayoutId id="2147484033" r:id="rId11"/>
    <p:sldLayoutId id="2147484034" r:id="rId12"/>
    <p:sldLayoutId id="2147484051" r:id="rId13"/>
    <p:sldLayoutId id="2147484052" r:id="rId14"/>
    <p:sldLayoutId id="2147484053" r:id="rId15"/>
    <p:sldLayoutId id="2147484054" r:id="rId16"/>
    <p:sldLayoutId id="2147484058" r:id="rId17"/>
    <p:sldLayoutId id="2147484059" r:id="rId18"/>
    <p:sldLayoutId id="2147484061" r:id="rId19"/>
  </p:sldLayoutIdLst>
  <p:hf hdr="0" ftr="0" dt="0"/>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20000"/>
        </a:spcBef>
        <a:spcAft>
          <a:spcPct val="0"/>
        </a:spcAft>
        <a:buClr>
          <a:srgbClr val="FF9900"/>
        </a:buClr>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6743" y="138113"/>
            <a:ext cx="10958514" cy="792163"/>
          </a:xfrm>
          <a:prstGeom prst="rect">
            <a:avLst/>
          </a:prstGeom>
        </p:spPr>
        <p:txBody>
          <a:bodyPr vert="horz" lIns="91440" tIns="45720" rIns="91440" bIns="0" rtlCol="0" anchor="ctr">
            <a:normAutofit/>
          </a:bodyPr>
          <a:lstStyle/>
          <a:p>
            <a:r>
              <a:rPr lang="en-US" dirty="0"/>
              <a:t>Click to edit Title</a:t>
            </a:r>
          </a:p>
        </p:txBody>
      </p:sp>
      <p:sp>
        <p:nvSpPr>
          <p:cNvPr id="3" name="Text Placeholder 2"/>
          <p:cNvSpPr>
            <a:spLocks noGrp="1"/>
          </p:cNvSpPr>
          <p:nvPr>
            <p:ph type="body" idx="1"/>
          </p:nvPr>
        </p:nvSpPr>
        <p:spPr>
          <a:xfrm>
            <a:off x="571501" y="1557338"/>
            <a:ext cx="11001376" cy="4171950"/>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3145169504"/>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Lst>
  <p:hf hdr="0" ftr="0"/>
  <p:txStyles>
    <p:titleStyle>
      <a:lvl1pPr algn="l" defTabSz="914400" rtl="0" eaLnBrk="1" latinLnBrk="0" hangingPunct="1">
        <a:lnSpc>
          <a:spcPct val="90000"/>
        </a:lnSpc>
        <a:spcBef>
          <a:spcPct val="0"/>
        </a:spcBef>
        <a:buNone/>
        <a:defRPr sz="4000" b="1" i="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Times" charset="0"/>
          <a:ea typeface="Times" charset="0"/>
          <a:cs typeface="Times"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Times" charset="0"/>
          <a:ea typeface="Times" charset="0"/>
          <a:cs typeface="Time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Times" charset="0"/>
          <a:ea typeface="Times" charset="0"/>
          <a:cs typeface="Time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1E539C5-AD5A-481E-838A-5C000379C051}" type="slidenum">
              <a:rPr lang="en-US"/>
              <a:pPr>
                <a:defRPr/>
              </a:pPr>
              <a:t>‹#›</a:t>
            </a:fld>
            <a:endParaRPr lang="en-US" dirty="0"/>
          </a:p>
        </p:txBody>
      </p:sp>
    </p:spTree>
    <p:extLst>
      <p:ext uri="{BB962C8B-B14F-4D97-AF65-F5344CB8AC3E}">
        <p14:creationId xmlns:p14="http://schemas.microsoft.com/office/powerpoint/2010/main" val="2707831185"/>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1E539C5-AD5A-481E-838A-5C000379C051}" type="slidenum">
              <a:rPr lang="en-US"/>
              <a:pPr>
                <a:defRPr/>
              </a:pPr>
              <a:t>‹#›</a:t>
            </a:fld>
            <a:endParaRPr lang="en-US" dirty="0"/>
          </a:p>
        </p:txBody>
      </p:sp>
    </p:spTree>
    <p:extLst>
      <p:ext uri="{BB962C8B-B14F-4D97-AF65-F5344CB8AC3E}">
        <p14:creationId xmlns:p14="http://schemas.microsoft.com/office/powerpoint/2010/main" val="2161239861"/>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0B6EEAA5-4B78-47EE-BD8A-75B92D25217E}" type="datetime1">
              <a:rPr lang="en-US" smtClean="0"/>
              <a:t>8/23/2024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17DAD2A9-86D6-7F42-9A9D-AB3F45CA3D2D}" type="slidenum">
              <a:rPr lang="en-US" smtClean="0"/>
              <a:pPr/>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14990" y="1"/>
            <a:ext cx="12252960" cy="1194072"/>
          </a:xfrm>
          <a:prstGeom prst="rect">
            <a:avLst/>
          </a:prstGeom>
        </p:spPr>
      </p:pic>
      <p:sp>
        <p:nvSpPr>
          <p:cNvPr id="2" name="Title Placeholder 1"/>
          <p:cNvSpPr>
            <a:spLocks noGrp="1"/>
          </p:cNvSpPr>
          <p:nvPr>
            <p:ph type="title"/>
          </p:nvPr>
        </p:nvSpPr>
        <p:spPr>
          <a:xfrm>
            <a:off x="251059" y="0"/>
            <a:ext cx="8359541" cy="1189593"/>
          </a:xfrm>
          <a:prstGeom prst="rect">
            <a:avLst/>
          </a:prstGeom>
        </p:spPr>
        <p:txBody>
          <a:bodyPr vert="horz" lIns="91440" tIns="45720" rIns="91440" bIns="45720" rtlCol="0" anchor="ctr">
            <a:normAutofit/>
          </a:bodyPr>
          <a:lstStyle/>
          <a:p>
            <a:r>
              <a:rPr lang="en-US" dirty="0"/>
              <a:t>Click to edit Master title style</a:t>
            </a:r>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81000" y="5910492"/>
            <a:ext cx="1146175" cy="628420"/>
          </a:xfrm>
          <a:prstGeom prst="rect">
            <a:avLst/>
          </a:prstGeom>
        </p:spPr>
      </p:pic>
    </p:spTree>
    <p:extLst>
      <p:ext uri="{BB962C8B-B14F-4D97-AF65-F5344CB8AC3E}">
        <p14:creationId xmlns:p14="http://schemas.microsoft.com/office/powerpoint/2010/main" val="2682009227"/>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Lst>
  <p:hf hdr="0" ftr="0" dt="0"/>
  <p:txStyles>
    <p:titleStyle>
      <a:lvl1pPr algn="l" defTabSz="914400" rtl="0" eaLnBrk="1" latinLnBrk="0" hangingPunct="1">
        <a:lnSpc>
          <a:spcPct val="90000"/>
        </a:lnSpc>
        <a:spcBef>
          <a:spcPct val="0"/>
        </a:spcBef>
        <a:buNone/>
        <a:defRPr sz="3200" b="1" i="0" kern="1200">
          <a:solidFill>
            <a:schemeClr val="bg1"/>
          </a:solidFill>
          <a:latin typeface="Arial" charset="0"/>
          <a:ea typeface="Arial" charset="0"/>
          <a:cs typeface="Arial" charset="0"/>
        </a:defRPr>
      </a:lvl1pPr>
    </p:titleStyle>
    <p:bodyStyle>
      <a:lvl1pPr marL="285750" indent="-285750" algn="l" defTabSz="914400" rtl="0" eaLnBrk="1" latinLnBrk="0" hangingPunct="1">
        <a:lnSpc>
          <a:spcPct val="90000"/>
        </a:lnSpc>
        <a:spcBef>
          <a:spcPts val="1000"/>
        </a:spcBef>
        <a:buFontTx/>
        <a:buBlip>
          <a:blip r:embed="rId16"/>
        </a:buBlip>
        <a:defRPr sz="1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2364B0"/>
        </a:buClr>
        <a:buSzPct val="110000"/>
        <a:buFont typeface="Wingdings" charset="2"/>
        <a:buChar char="§"/>
        <a:defRPr sz="1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2364B0"/>
        </a:buClr>
        <a:buSzPct val="110000"/>
        <a:buFont typeface="Wingdings" charset="2"/>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2364B0"/>
        </a:buClr>
        <a:buSzPct val="110000"/>
        <a:buFont typeface="Wingdings" charset="2"/>
        <a:buChar char="§"/>
        <a:defRPr sz="14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2364B0"/>
        </a:buClr>
        <a:buSzPct val="110000"/>
        <a:buFont typeface="Wingdings" charset="2"/>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tile tx="0" ty="0" sx="100000" sy="100000" flip="none" algn="ctr"/>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1"/>
            <a:ext cx="10972800" cy="1052196"/>
          </a:xfrm>
          <a:prstGeom prst="rect">
            <a:avLst/>
          </a:prstGeom>
        </p:spPr>
        <p:txBody>
          <a:bodyPr vert="horz" lIns="91440" tIns="45720" rIns="91440" bIns="0" rtlCol="0" anchor="ctr">
            <a:normAutofit/>
          </a:bodyPr>
          <a:lstStyle/>
          <a:p>
            <a:r>
              <a:rPr lang="en-US" dirty="0"/>
              <a:t>Click to edit Title</a:t>
            </a:r>
          </a:p>
        </p:txBody>
      </p:sp>
      <p:sp>
        <p:nvSpPr>
          <p:cNvPr id="3" name="Text Placeholder 2"/>
          <p:cNvSpPr>
            <a:spLocks noGrp="1"/>
          </p:cNvSpPr>
          <p:nvPr>
            <p:ph type="body" idx="1"/>
          </p:nvPr>
        </p:nvSpPr>
        <p:spPr>
          <a:xfrm>
            <a:off x="640080" y="1374458"/>
            <a:ext cx="10972800" cy="4498022"/>
          </a:xfrm>
          <a:prstGeom prst="rect">
            <a:avLst/>
          </a:prstGeom>
        </p:spPr>
        <p:txBody>
          <a:bodyPr vert="horz" lIns="91440" tIns="45720" rIns="91440" bIns="45720" rtlCol="0">
            <a:normAutofit/>
          </a:bodyPr>
          <a:lstStyle/>
          <a:p>
            <a:pPr lvl="0"/>
            <a:endParaRPr lang="en-US" dirty="0"/>
          </a:p>
        </p:txBody>
      </p:sp>
      <p:sp>
        <p:nvSpPr>
          <p:cNvPr id="6" name="Date Placeholder 3"/>
          <p:cNvSpPr>
            <a:spLocks noGrp="1"/>
          </p:cNvSpPr>
          <p:nvPr>
            <p:ph type="dt" sz="half" idx="2"/>
          </p:nvPr>
        </p:nvSpPr>
        <p:spPr>
          <a:xfrm>
            <a:off x="9064415" y="6196276"/>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8" name="Slide Number Placeholder 3"/>
          <p:cNvSpPr>
            <a:spLocks noGrp="1"/>
          </p:cNvSpPr>
          <p:nvPr>
            <p:ph type="sldNum" sz="quarter" idx="4"/>
          </p:nvPr>
        </p:nvSpPr>
        <p:spPr>
          <a:xfrm>
            <a:off x="10945291" y="6196276"/>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9" name="Picture 8">
            <a:extLst>
              <a:ext uri="{FF2B5EF4-FFF2-40B4-BE49-F238E27FC236}">
                <a16:creationId xmlns:a16="http://schemas.microsoft.com/office/drawing/2014/main" id="{DF994ABE-5618-42FE-A2F0-B898318572C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93673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707" r:id="rId4"/>
    <p:sldLayoutId id="2147483654" r:id="rId5"/>
    <p:sldLayoutId id="2147483704" r:id="rId6"/>
    <p:sldLayoutId id="2147483655" r:id="rId7"/>
    <p:sldLayoutId id="2147483656" r:id="rId8"/>
    <p:sldLayoutId id="2147483657" r:id="rId9"/>
    <p:sldLayoutId id="2147483699" r:id="rId10"/>
    <p:sldLayoutId id="2147483675" r:id="rId11"/>
    <p:sldLayoutId id="2147483700" r:id="rId12"/>
    <p:sldLayoutId id="2147483711" r:id="rId13"/>
  </p:sldLayoutIdLst>
  <p:hf hdr="0" ftr="0"/>
  <p:txStyles>
    <p:title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Times New Roman" charset="0"/>
          <a:ea typeface="Times New Roman" charset="0"/>
          <a:cs typeface="Times New Roman"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Times" charset="0"/>
          <a:ea typeface="Times" charset="0"/>
          <a:cs typeface="Time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Times" charset="0"/>
          <a:ea typeface="Times" charset="0"/>
          <a:cs typeface="Times"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tile tx="0" ty="0" sx="100000" sy="100000" flip="none" algn="ctr"/>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1"/>
            <a:ext cx="10972800" cy="1052196"/>
          </a:xfrm>
          <a:prstGeom prst="rect">
            <a:avLst/>
          </a:prstGeom>
        </p:spPr>
        <p:txBody>
          <a:bodyPr vert="horz" lIns="91440" tIns="45720" rIns="91440" bIns="0" rtlCol="0" anchor="ctr">
            <a:normAutofit/>
          </a:bodyPr>
          <a:lstStyle/>
          <a:p>
            <a:r>
              <a:rPr lang="en-US" dirty="0"/>
              <a:t>Click to edit Title</a:t>
            </a:r>
          </a:p>
        </p:txBody>
      </p:sp>
      <p:sp>
        <p:nvSpPr>
          <p:cNvPr id="3" name="Text Placeholder 2"/>
          <p:cNvSpPr>
            <a:spLocks noGrp="1"/>
          </p:cNvSpPr>
          <p:nvPr>
            <p:ph type="body" idx="1"/>
          </p:nvPr>
        </p:nvSpPr>
        <p:spPr>
          <a:xfrm>
            <a:off x="640080" y="1374458"/>
            <a:ext cx="10972800" cy="4498022"/>
          </a:xfrm>
          <a:prstGeom prst="rect">
            <a:avLst/>
          </a:prstGeom>
        </p:spPr>
        <p:txBody>
          <a:bodyPr vert="horz" lIns="91440" tIns="45720" rIns="91440" bIns="45720" rtlCol="0">
            <a:normAutofit/>
          </a:bodyPr>
          <a:lstStyle/>
          <a:p>
            <a:pPr lvl="0"/>
            <a:endParaRPr lang="en-US" dirty="0"/>
          </a:p>
        </p:txBody>
      </p:sp>
      <p:sp>
        <p:nvSpPr>
          <p:cNvPr id="6" name="Date Placeholder 3"/>
          <p:cNvSpPr>
            <a:spLocks noGrp="1"/>
          </p:cNvSpPr>
          <p:nvPr>
            <p:ph type="dt" sz="half" idx="2"/>
          </p:nvPr>
        </p:nvSpPr>
        <p:spPr>
          <a:xfrm>
            <a:off x="9064415" y="6196276"/>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8" name="Slide Number Placeholder 3"/>
          <p:cNvSpPr>
            <a:spLocks noGrp="1"/>
          </p:cNvSpPr>
          <p:nvPr>
            <p:ph type="sldNum" sz="quarter" idx="4"/>
          </p:nvPr>
        </p:nvSpPr>
        <p:spPr>
          <a:xfrm>
            <a:off x="10945291" y="6196276"/>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9" name="Picture 8">
            <a:extLst>
              <a:ext uri="{FF2B5EF4-FFF2-40B4-BE49-F238E27FC236}">
                <a16:creationId xmlns:a16="http://schemas.microsoft.com/office/drawing/2014/main" id="{DF994ABE-5618-42FE-A2F0-B898318572C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134034045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708" r:id="rId5"/>
    <p:sldLayoutId id="2147483705" r:id="rId6"/>
    <p:sldLayoutId id="2147483681" r:id="rId7"/>
    <p:sldLayoutId id="2147483682" r:id="rId8"/>
    <p:sldLayoutId id="2147483683" r:id="rId9"/>
    <p:sldLayoutId id="2147483701" r:id="rId10"/>
    <p:sldLayoutId id="2147483684" r:id="rId11"/>
    <p:sldLayoutId id="2147483702" r:id="rId12"/>
  </p:sldLayoutIdLst>
  <p:hf hdr="0" ftr="0"/>
  <p:txStyles>
    <p:title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Times New Roman" charset="0"/>
          <a:ea typeface="Times New Roman" charset="0"/>
          <a:cs typeface="Times New Roman"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Times" charset="0"/>
          <a:ea typeface="Times" charset="0"/>
          <a:cs typeface="Time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Times" charset="0"/>
          <a:ea typeface="Times" charset="0"/>
          <a:cs typeface="Times"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1"/>
            <a:ext cx="10972800" cy="1052196"/>
          </a:xfrm>
          <a:prstGeom prst="rect">
            <a:avLst/>
          </a:prstGeom>
        </p:spPr>
        <p:txBody>
          <a:bodyPr vert="horz" lIns="91440" tIns="45720" rIns="91440" bIns="0" rtlCol="0" anchor="ctr">
            <a:normAutofit/>
          </a:bodyPr>
          <a:lstStyle/>
          <a:p>
            <a:r>
              <a:rPr lang="en-US" dirty="0"/>
              <a:t>Click to edit Title</a:t>
            </a:r>
          </a:p>
        </p:txBody>
      </p:sp>
      <p:sp>
        <p:nvSpPr>
          <p:cNvPr id="3" name="Text Placeholder 2"/>
          <p:cNvSpPr>
            <a:spLocks noGrp="1"/>
          </p:cNvSpPr>
          <p:nvPr>
            <p:ph type="body" idx="1"/>
          </p:nvPr>
        </p:nvSpPr>
        <p:spPr>
          <a:xfrm>
            <a:off x="640080" y="1374458"/>
            <a:ext cx="10972800" cy="4498022"/>
          </a:xfrm>
          <a:prstGeom prst="rect">
            <a:avLst/>
          </a:prstGeom>
        </p:spPr>
        <p:txBody>
          <a:bodyPr vert="horz" lIns="91440" tIns="45720" rIns="91440" bIns="45720" rtlCol="0">
            <a:normAutofit/>
          </a:bodyPr>
          <a:lstStyle/>
          <a:p>
            <a:pPr lvl="0"/>
            <a:endParaRPr lang="en-US" dirty="0"/>
          </a:p>
        </p:txBody>
      </p:sp>
      <p:sp>
        <p:nvSpPr>
          <p:cNvPr id="6" name="Date Placeholder 3"/>
          <p:cNvSpPr>
            <a:spLocks noGrp="1"/>
          </p:cNvSpPr>
          <p:nvPr>
            <p:ph type="dt" sz="half" idx="2"/>
          </p:nvPr>
        </p:nvSpPr>
        <p:spPr>
          <a:xfrm>
            <a:off x="9064415" y="6196276"/>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06F8BC88-D0D4-4145-950B-D7FFE2C737CD}" type="datetime1">
              <a:rPr lang="en-US" smtClean="0"/>
              <a:t>8/23/2024</a:t>
            </a:fld>
            <a:endParaRPr lang="en-US" dirty="0"/>
          </a:p>
        </p:txBody>
      </p:sp>
      <p:sp>
        <p:nvSpPr>
          <p:cNvPr id="8" name="Slide Number Placeholder 3"/>
          <p:cNvSpPr>
            <a:spLocks noGrp="1"/>
          </p:cNvSpPr>
          <p:nvPr>
            <p:ph type="sldNum" sz="quarter" idx="4"/>
          </p:nvPr>
        </p:nvSpPr>
        <p:spPr>
          <a:xfrm>
            <a:off x="10945291" y="6196276"/>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5" name="Picture 4">
            <a:extLst>
              <a:ext uri="{FF2B5EF4-FFF2-40B4-BE49-F238E27FC236}">
                <a16:creationId xmlns:a16="http://schemas.microsoft.com/office/drawing/2014/main" id="{DF994ABE-5618-42FE-A2F0-B898318572C9}"/>
              </a:ext>
            </a:extLst>
          </p:cNvPr>
          <p:cNvPicPr>
            <a:picLocks noChangeAspect="1"/>
          </p:cNvPicPr>
          <p:nvPr/>
        </p:nvPicPr>
        <p:blipFill>
          <a:blip r:embed="rId13"/>
          <a:stretch>
            <a:fillRect/>
          </a:stretch>
        </p:blipFill>
        <p:spPr>
          <a:xfrm>
            <a:off x="640082" y="6035470"/>
            <a:ext cx="1467175" cy="629587"/>
          </a:xfrm>
          <a:prstGeom prst="rect">
            <a:avLst/>
          </a:prstGeom>
        </p:spPr>
      </p:pic>
    </p:spTree>
    <p:extLst>
      <p:ext uri="{BB962C8B-B14F-4D97-AF65-F5344CB8AC3E}">
        <p14:creationId xmlns:p14="http://schemas.microsoft.com/office/powerpoint/2010/main" val="56407205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hf hdr="0" ftr="0" dt="0"/>
  <p:txStyles>
    <p:title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Times New Roman" charset="0"/>
          <a:ea typeface="Times New Roman" charset="0"/>
          <a:cs typeface="Times New Roman"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Times" charset="0"/>
          <a:ea typeface="Times" charset="0"/>
          <a:cs typeface="Time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Times" charset="0"/>
          <a:ea typeface="Times" charset="0"/>
          <a:cs typeface="Times"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1"/>
            <a:ext cx="10972800" cy="1052196"/>
          </a:xfrm>
          <a:prstGeom prst="rect">
            <a:avLst/>
          </a:prstGeom>
        </p:spPr>
        <p:txBody>
          <a:bodyPr vert="horz" lIns="91440" tIns="45720" rIns="91440" bIns="0" rtlCol="0" anchor="ctr">
            <a:normAutofit/>
          </a:bodyPr>
          <a:lstStyle/>
          <a:p>
            <a:r>
              <a:rPr lang="en-US" dirty="0"/>
              <a:t>Click to edit Title</a:t>
            </a:r>
          </a:p>
        </p:txBody>
      </p:sp>
      <p:sp>
        <p:nvSpPr>
          <p:cNvPr id="3" name="Text Placeholder 2"/>
          <p:cNvSpPr>
            <a:spLocks noGrp="1"/>
          </p:cNvSpPr>
          <p:nvPr>
            <p:ph type="body" idx="1"/>
          </p:nvPr>
        </p:nvSpPr>
        <p:spPr>
          <a:xfrm>
            <a:off x="640080" y="1374458"/>
            <a:ext cx="10972800" cy="4498022"/>
          </a:xfrm>
          <a:prstGeom prst="rect">
            <a:avLst/>
          </a:prstGeom>
        </p:spPr>
        <p:txBody>
          <a:bodyPr vert="horz" lIns="91440" tIns="45720" rIns="91440" bIns="45720" rtlCol="0">
            <a:normAutofit/>
          </a:bodyPr>
          <a:lstStyle/>
          <a:p>
            <a:pPr lvl="0"/>
            <a:endParaRPr lang="en-US" dirty="0"/>
          </a:p>
        </p:txBody>
      </p:sp>
      <p:sp>
        <p:nvSpPr>
          <p:cNvPr id="6" name="Date Placeholder 3"/>
          <p:cNvSpPr>
            <a:spLocks noGrp="1"/>
          </p:cNvSpPr>
          <p:nvPr>
            <p:ph type="dt" sz="half" idx="2"/>
          </p:nvPr>
        </p:nvSpPr>
        <p:spPr>
          <a:xfrm>
            <a:off x="9064415" y="6196276"/>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8" name="Slide Number Placeholder 3"/>
          <p:cNvSpPr>
            <a:spLocks noGrp="1"/>
          </p:cNvSpPr>
          <p:nvPr>
            <p:ph type="sldNum" sz="quarter" idx="4"/>
          </p:nvPr>
        </p:nvSpPr>
        <p:spPr>
          <a:xfrm>
            <a:off x="10945291" y="6196276"/>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7" name="Picture 6" descr="C:\Users\hxc0\Documents\NRECA Files\NCG Initiatives\NCG Marketing\NRECA Logo 2017.jpg"/>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2451" y="6104955"/>
            <a:ext cx="1752600" cy="559824"/>
          </a:xfrm>
          <a:prstGeom prst="rect">
            <a:avLst/>
          </a:prstGeom>
          <a:noFill/>
          <a:ln>
            <a:noFill/>
          </a:ln>
        </p:spPr>
      </p:pic>
    </p:spTree>
    <p:extLst>
      <p:ext uri="{BB962C8B-B14F-4D97-AF65-F5344CB8AC3E}">
        <p14:creationId xmlns:p14="http://schemas.microsoft.com/office/powerpoint/2010/main" val="319325089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78" r:id="rId12"/>
  </p:sldLayoutIdLst>
  <p:hf hdr="0" ftr="0"/>
  <p:txStyles>
    <p:title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Times New Roman" charset="0"/>
          <a:ea typeface="Times New Roman" charset="0"/>
          <a:cs typeface="Times New Roman"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Times" charset="0"/>
          <a:ea typeface="Times" charset="0"/>
          <a:cs typeface="Time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Times" charset="0"/>
          <a:ea typeface="Times" charset="0"/>
          <a:cs typeface="Times"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tile tx="0" ty="0" sx="100000" sy="100000" flip="none" algn="ctr"/>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1"/>
            <a:ext cx="10972800" cy="1052196"/>
          </a:xfrm>
          <a:prstGeom prst="rect">
            <a:avLst/>
          </a:prstGeom>
        </p:spPr>
        <p:txBody>
          <a:bodyPr vert="horz" lIns="91440" tIns="45720" rIns="91440" bIns="0" rtlCol="0" anchor="ctr">
            <a:normAutofit/>
          </a:bodyPr>
          <a:lstStyle/>
          <a:p>
            <a:r>
              <a:rPr lang="en-US" dirty="0"/>
              <a:t>Click to edit Title</a:t>
            </a:r>
          </a:p>
        </p:txBody>
      </p:sp>
      <p:sp>
        <p:nvSpPr>
          <p:cNvPr id="3" name="Text Placeholder 2"/>
          <p:cNvSpPr>
            <a:spLocks noGrp="1"/>
          </p:cNvSpPr>
          <p:nvPr>
            <p:ph type="body" idx="1"/>
          </p:nvPr>
        </p:nvSpPr>
        <p:spPr>
          <a:xfrm>
            <a:off x="640080" y="1374458"/>
            <a:ext cx="10972800" cy="4498022"/>
          </a:xfrm>
          <a:prstGeom prst="rect">
            <a:avLst/>
          </a:prstGeom>
        </p:spPr>
        <p:txBody>
          <a:bodyPr vert="horz" lIns="91440" tIns="45720" rIns="91440" bIns="45720" rtlCol="0">
            <a:normAutofit/>
          </a:bodyPr>
          <a:lstStyle/>
          <a:p>
            <a:pPr lvl="0"/>
            <a:endParaRPr lang="en-US" dirty="0"/>
          </a:p>
        </p:txBody>
      </p:sp>
      <p:sp>
        <p:nvSpPr>
          <p:cNvPr id="6" name="Date Placeholder 3"/>
          <p:cNvSpPr>
            <a:spLocks noGrp="1"/>
          </p:cNvSpPr>
          <p:nvPr>
            <p:ph type="dt" sz="half" idx="2"/>
          </p:nvPr>
        </p:nvSpPr>
        <p:spPr>
          <a:xfrm>
            <a:off x="9064415" y="6196276"/>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8" name="Slide Number Placeholder 3"/>
          <p:cNvSpPr>
            <a:spLocks noGrp="1"/>
          </p:cNvSpPr>
          <p:nvPr>
            <p:ph type="sldNum" sz="quarter" idx="4"/>
          </p:nvPr>
        </p:nvSpPr>
        <p:spPr>
          <a:xfrm>
            <a:off x="10945291" y="6196276"/>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9" name="Picture 8">
            <a:extLst>
              <a:ext uri="{FF2B5EF4-FFF2-40B4-BE49-F238E27FC236}">
                <a16:creationId xmlns:a16="http://schemas.microsoft.com/office/drawing/2014/main" id="{DF994ABE-5618-42FE-A2F0-B898318572C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333957990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Lst>
  <p:hf hdr="0" ftr="0"/>
  <p:txStyles>
    <p:title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Times New Roman" charset="0"/>
          <a:ea typeface="Times New Roman" charset="0"/>
          <a:cs typeface="Times New Roman"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Times" charset="0"/>
          <a:ea typeface="Times" charset="0"/>
          <a:cs typeface="Time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Times" charset="0"/>
          <a:ea typeface="Times" charset="0"/>
          <a:cs typeface="Times"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583723329"/>
      </p:ext>
    </p:extLst>
  </p:cSld>
  <p:clrMap bg1="lt1" tx1="dk1" bg2="dk2" tx2="lt2" accent1="accent1" accent2="accent2" accent3="accent3" accent4="accent4" accent5="accent5" accent6="accent6" hlink="hlink" folHlink="folHlink"/>
  <p:sldLayoutIdLst>
    <p:sldLayoutId id="2147483823" r:id="rId1"/>
    <p:sldLayoutId id="2147483825" r:id="rId2"/>
    <p:sldLayoutId id="2147483826" r:id="rId3"/>
    <p:sldLayoutId id="2147483827" r:id="rId4"/>
    <p:sldLayoutId id="214748382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50000">
              <a:srgbClr val="292929"/>
            </a:gs>
            <a:gs pos="100000">
              <a:srgbClr val="008000"/>
            </a:gs>
          </a:gsLst>
          <a:lin ang="5400000" scaled="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200" y="0"/>
            <a:ext cx="11988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838200"/>
            <a:ext cx="116840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4"/>
          </p:nvPr>
        </p:nvSpPr>
        <p:spPr>
          <a:xfrm>
            <a:off x="8737600" y="6416676"/>
            <a:ext cx="2844800" cy="365125"/>
          </a:xfrm>
          <a:prstGeom prst="rect">
            <a:avLst/>
          </a:prstGeom>
        </p:spPr>
        <p:txBody>
          <a:bodyPr vert="horz" lIns="91440" tIns="45720" rIns="91440" bIns="45720" rtlCol="0" anchor="ctr"/>
          <a:lstStyle>
            <a:lvl1pPr algn="r">
              <a:defRPr sz="1100" b="0" i="1" baseline="0">
                <a:solidFill>
                  <a:schemeClr val="bg1"/>
                </a:solidFill>
                <a:latin typeface="Arial" charset="0"/>
              </a:defRPr>
            </a:lvl1pPr>
          </a:lstStyle>
          <a:p>
            <a:pPr>
              <a:defRPr/>
            </a:pPr>
            <a:fld id="{12FFFD5F-C357-475D-9535-DEC9D15B4CD0}"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9418522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Lst>
  <p:hf hdr="0" ftr="0" dt="0"/>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20000"/>
        </a:spcBef>
        <a:spcAft>
          <a:spcPct val="0"/>
        </a:spcAft>
        <a:buClr>
          <a:srgbClr val="FF9900"/>
        </a:buClr>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tile tx="0" ty="0" sx="100000" sy="100000" flip="none" algn="ctr"/>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1"/>
            <a:ext cx="10972800" cy="1052196"/>
          </a:xfrm>
          <a:prstGeom prst="rect">
            <a:avLst/>
          </a:prstGeom>
        </p:spPr>
        <p:txBody>
          <a:bodyPr vert="horz" lIns="91440" tIns="45720" rIns="91440" bIns="0" rtlCol="0" anchor="ctr">
            <a:normAutofit/>
          </a:bodyPr>
          <a:lstStyle/>
          <a:p>
            <a:r>
              <a:rPr lang="en-US" dirty="0"/>
              <a:t>Click to edit Title</a:t>
            </a:r>
          </a:p>
        </p:txBody>
      </p:sp>
      <p:sp>
        <p:nvSpPr>
          <p:cNvPr id="3" name="Text Placeholder 2"/>
          <p:cNvSpPr>
            <a:spLocks noGrp="1"/>
          </p:cNvSpPr>
          <p:nvPr>
            <p:ph type="body" idx="1"/>
          </p:nvPr>
        </p:nvSpPr>
        <p:spPr>
          <a:xfrm>
            <a:off x="640080" y="1374458"/>
            <a:ext cx="10972800" cy="4498022"/>
          </a:xfrm>
          <a:prstGeom prst="rect">
            <a:avLst/>
          </a:prstGeom>
        </p:spPr>
        <p:txBody>
          <a:bodyPr vert="horz" lIns="91440" tIns="45720" rIns="91440" bIns="45720" rtlCol="0">
            <a:normAutofit/>
          </a:bodyPr>
          <a:lstStyle/>
          <a:p>
            <a:pPr lvl="0"/>
            <a:endParaRPr lang="en-US" dirty="0"/>
          </a:p>
        </p:txBody>
      </p:sp>
      <p:sp>
        <p:nvSpPr>
          <p:cNvPr id="6" name="Date Placeholder 3"/>
          <p:cNvSpPr>
            <a:spLocks noGrp="1"/>
          </p:cNvSpPr>
          <p:nvPr>
            <p:ph type="dt" sz="half" idx="2"/>
          </p:nvPr>
        </p:nvSpPr>
        <p:spPr>
          <a:xfrm>
            <a:off x="9064415" y="6196278"/>
            <a:ext cx="1863468" cy="365125"/>
          </a:xfrm>
          <a:prstGeom prst="rect">
            <a:avLst/>
          </a:prstGeom>
        </p:spPr>
        <p:txBody>
          <a:bodyPr vert="horz" lIns="91440" tIns="45720" rIns="0" bIns="45720" rtlCol="0" anchor="ctr"/>
          <a:lstStyle>
            <a:lvl1pPr algn="r">
              <a:defRPr sz="675">
                <a:solidFill>
                  <a:schemeClr val="tx1">
                    <a:tint val="75000"/>
                  </a:schemeClr>
                </a:solidFill>
                <a:latin typeface="Arial" charset="0"/>
                <a:ea typeface="Arial" charset="0"/>
                <a:cs typeface="Arial" charset="0"/>
              </a:defRPr>
            </a:lvl1pPr>
          </a:lstStyle>
          <a:p>
            <a:fld id="{A7A3749F-FA74-264E-A1D6-65E17B3CB8B6}" type="datetime4">
              <a:rPr lang="en-US" smtClean="0"/>
              <a:pPr/>
              <a:t>August 23, 2024</a:t>
            </a:fld>
            <a:endParaRPr lang="en-US" dirty="0"/>
          </a:p>
        </p:txBody>
      </p:sp>
      <p:sp>
        <p:nvSpPr>
          <p:cNvPr id="8" name="Slide Number Placeholder 3"/>
          <p:cNvSpPr>
            <a:spLocks noGrp="1"/>
          </p:cNvSpPr>
          <p:nvPr>
            <p:ph type="sldNum" sz="quarter" idx="4"/>
          </p:nvPr>
        </p:nvSpPr>
        <p:spPr>
          <a:xfrm>
            <a:off x="10945291" y="6196278"/>
            <a:ext cx="855572" cy="365125"/>
          </a:xfrm>
          <a:prstGeom prst="rect">
            <a:avLst/>
          </a:prstGeom>
        </p:spPr>
        <p:txBody>
          <a:bodyPr lIns="45720" anchor="ctr" anchorCtr="0"/>
          <a:lstStyle>
            <a:lvl1pPr algn="l">
              <a:defRPr sz="675"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9" name="Picture 8">
            <a:extLst>
              <a:ext uri="{FF2B5EF4-FFF2-40B4-BE49-F238E27FC236}">
                <a16:creationId xmlns:a16="http://schemas.microsoft.com/office/drawing/2014/main" id="{DF994ABE-5618-42FE-A2F0-B898318572C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1380798362"/>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Lst>
  <p:hf hdr="0" ftr="0"/>
  <p:txStyles>
    <p:titleStyle>
      <a:lvl1pPr algn="l" defTabSz="514350" rtl="0" eaLnBrk="1" latinLnBrk="0" hangingPunct="1">
        <a:lnSpc>
          <a:spcPct val="90000"/>
        </a:lnSpc>
        <a:spcBef>
          <a:spcPct val="0"/>
        </a:spcBef>
        <a:buNone/>
        <a:defRPr sz="2250" b="1" i="0" kern="1200">
          <a:solidFill>
            <a:schemeClr val="bg1"/>
          </a:solidFill>
          <a:latin typeface="Arial" charset="0"/>
          <a:ea typeface="Arial" charset="0"/>
          <a:cs typeface="Arial" charset="0"/>
        </a:defRPr>
      </a:lvl1pPr>
    </p:titleStyle>
    <p:bodyStyle>
      <a:lvl1pPr marL="128588" indent="-128588" algn="l" defTabSz="514350" rtl="0" eaLnBrk="1" latinLnBrk="0" hangingPunct="1">
        <a:lnSpc>
          <a:spcPct val="90000"/>
        </a:lnSpc>
        <a:spcBef>
          <a:spcPts val="563"/>
        </a:spcBef>
        <a:buFont typeface="Arial"/>
        <a:buChar char="•"/>
        <a:defRPr sz="1575" b="0" i="0" kern="1200">
          <a:solidFill>
            <a:schemeClr val="tx1"/>
          </a:solidFill>
          <a:latin typeface="Times New Roman" charset="0"/>
          <a:ea typeface="Times New Roman" charset="0"/>
          <a:cs typeface="Times New Roman" charset="0"/>
        </a:defRPr>
      </a:lvl1pPr>
      <a:lvl2pPr marL="385763" indent="-128588" algn="l" defTabSz="514350" rtl="0" eaLnBrk="1" latinLnBrk="0" hangingPunct="1">
        <a:lnSpc>
          <a:spcPct val="90000"/>
        </a:lnSpc>
        <a:spcBef>
          <a:spcPts val="281"/>
        </a:spcBef>
        <a:buFont typeface="Arial"/>
        <a:buChar char="•"/>
        <a:defRPr sz="1350" kern="1200">
          <a:solidFill>
            <a:schemeClr val="tx1"/>
          </a:solidFill>
          <a:latin typeface="Times" charset="0"/>
          <a:ea typeface="Times" charset="0"/>
          <a:cs typeface="Times" charset="0"/>
        </a:defRPr>
      </a:lvl2pPr>
      <a:lvl3pPr marL="642938" indent="-128588" algn="l" defTabSz="514350" rtl="0" eaLnBrk="1" latinLnBrk="0" hangingPunct="1">
        <a:lnSpc>
          <a:spcPct val="90000"/>
        </a:lnSpc>
        <a:spcBef>
          <a:spcPts val="281"/>
        </a:spcBef>
        <a:buFont typeface="Arial"/>
        <a:buChar char="•"/>
        <a:defRPr sz="1125" kern="1200">
          <a:solidFill>
            <a:schemeClr val="tx1"/>
          </a:solidFill>
          <a:latin typeface="Times" charset="0"/>
          <a:ea typeface="Times" charset="0"/>
          <a:cs typeface="Times" charset="0"/>
        </a:defRPr>
      </a:lvl3pPr>
      <a:lvl4pPr marL="900113" indent="-128588" algn="l" defTabSz="514350" rtl="0" eaLnBrk="1" latinLnBrk="0" hangingPunct="1">
        <a:lnSpc>
          <a:spcPct val="90000"/>
        </a:lnSpc>
        <a:spcBef>
          <a:spcPts val="281"/>
        </a:spcBef>
        <a:buFont typeface="Arial"/>
        <a:buChar char="•"/>
        <a:defRPr sz="1013" kern="1200">
          <a:solidFill>
            <a:schemeClr val="tx1"/>
          </a:solidFill>
          <a:latin typeface="Times" charset="0"/>
          <a:ea typeface="Times" charset="0"/>
          <a:cs typeface="Times" charset="0"/>
        </a:defRPr>
      </a:lvl4pPr>
      <a:lvl5pPr marL="1157288" indent="-128588" algn="l" defTabSz="514350" rtl="0" eaLnBrk="1" latinLnBrk="0" hangingPunct="1">
        <a:lnSpc>
          <a:spcPct val="90000"/>
        </a:lnSpc>
        <a:spcBef>
          <a:spcPts val="281"/>
        </a:spcBef>
        <a:buFont typeface="Arial"/>
        <a:buChar char="•"/>
        <a:defRPr sz="1013" kern="1200">
          <a:solidFill>
            <a:schemeClr val="tx1"/>
          </a:solidFill>
          <a:latin typeface="Times" charset="0"/>
          <a:ea typeface="Times" charset="0"/>
          <a:cs typeface="Times" charset="0"/>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85.xml"/><Relationship Id="rId1" Type="http://schemas.openxmlformats.org/officeDocument/2006/relationships/themeOverride" Target="../theme/themeOverr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4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1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70.xml.rels><?xml version="1.0" encoding="UTF-8" standalone="yes"?>
<Relationships xmlns="http://schemas.openxmlformats.org/package/2006/relationships"><Relationship Id="rId2" Type="http://schemas.openxmlformats.org/officeDocument/2006/relationships/hyperlink" Target="mailto:ken.Macken@nreca.coop" TargetMode="Externa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75F52-B0F1-4A54-B569-05F7DD460768}"/>
              </a:ext>
            </a:extLst>
          </p:cNvPr>
          <p:cNvSpPr>
            <a:spLocks noGrp="1"/>
          </p:cNvSpPr>
          <p:nvPr>
            <p:ph type="ctrTitle"/>
          </p:nvPr>
        </p:nvSpPr>
        <p:spPr>
          <a:xfrm>
            <a:off x="2510829" y="1761055"/>
            <a:ext cx="7678915" cy="1905599"/>
          </a:xfrm>
        </p:spPr>
        <p:txBody>
          <a:bodyPr/>
          <a:lstStyle/>
          <a:p>
            <a:r>
              <a:rPr lang="en-US" dirty="0"/>
              <a:t>2024 Spring RESAP Meeting</a:t>
            </a:r>
          </a:p>
        </p:txBody>
      </p:sp>
      <p:sp>
        <p:nvSpPr>
          <p:cNvPr id="3" name="Subtitle 2">
            <a:extLst>
              <a:ext uri="{FF2B5EF4-FFF2-40B4-BE49-F238E27FC236}">
                <a16:creationId xmlns:a16="http://schemas.microsoft.com/office/drawing/2014/main" id="{010BF975-0CEE-4684-8F7A-E0CC3B5558F3}"/>
              </a:ext>
            </a:extLst>
          </p:cNvPr>
          <p:cNvSpPr>
            <a:spLocks noGrp="1"/>
          </p:cNvSpPr>
          <p:nvPr>
            <p:ph type="subTitle" idx="1"/>
          </p:nvPr>
        </p:nvSpPr>
        <p:spPr>
          <a:xfrm>
            <a:off x="3331742" y="4046899"/>
            <a:ext cx="6858000" cy="957416"/>
          </a:xfrm>
        </p:spPr>
        <p:txBody>
          <a:bodyPr>
            <a:normAutofit/>
          </a:bodyPr>
          <a:lstStyle/>
          <a:p>
            <a:r>
              <a:rPr lang="en-US" sz="2400" dirty="0"/>
              <a:t>Area Administrator Meeting</a:t>
            </a:r>
          </a:p>
        </p:txBody>
      </p:sp>
      <p:sp>
        <p:nvSpPr>
          <p:cNvPr id="5" name="Text Placeholder 4">
            <a:extLst>
              <a:ext uri="{FF2B5EF4-FFF2-40B4-BE49-F238E27FC236}">
                <a16:creationId xmlns:a16="http://schemas.microsoft.com/office/drawing/2014/main" id="{8DEE1FAE-19D7-4984-9C77-E650233297C5}"/>
              </a:ext>
            </a:extLst>
          </p:cNvPr>
          <p:cNvSpPr>
            <a:spLocks noGrp="1"/>
          </p:cNvSpPr>
          <p:nvPr>
            <p:ph type="body" sz="quarter" idx="11"/>
          </p:nvPr>
        </p:nvSpPr>
        <p:spPr/>
        <p:txBody>
          <a:bodyPr/>
          <a:lstStyle/>
          <a:p>
            <a:r>
              <a:rPr lang="en-US" dirty="0"/>
              <a:t>April 29-30, 2024 </a:t>
            </a:r>
          </a:p>
        </p:txBody>
      </p:sp>
      <p:sp>
        <p:nvSpPr>
          <p:cNvPr id="6" name="Text Placeholder 5">
            <a:extLst>
              <a:ext uri="{FF2B5EF4-FFF2-40B4-BE49-F238E27FC236}">
                <a16:creationId xmlns:a16="http://schemas.microsoft.com/office/drawing/2014/main" id="{4D336D8D-77DB-4B0E-8DF9-8622EE480DCE}"/>
              </a:ext>
            </a:extLst>
          </p:cNvPr>
          <p:cNvSpPr>
            <a:spLocks noGrp="1"/>
          </p:cNvSpPr>
          <p:nvPr>
            <p:ph type="body" sz="quarter" idx="13"/>
          </p:nvPr>
        </p:nvSpPr>
        <p:spPr>
          <a:xfrm>
            <a:off x="3331742" y="5759693"/>
            <a:ext cx="6858000" cy="320675"/>
          </a:xfrm>
        </p:spPr>
        <p:txBody>
          <a:bodyPr/>
          <a:lstStyle/>
          <a:p>
            <a:r>
              <a:rPr lang="en-US" sz="1600" dirty="0"/>
              <a:t>Kansas City, MO – Westin Crown Plaza</a:t>
            </a:r>
          </a:p>
        </p:txBody>
      </p:sp>
    </p:spTree>
    <p:extLst>
      <p:ext uri="{BB962C8B-B14F-4D97-AF65-F5344CB8AC3E}">
        <p14:creationId xmlns:p14="http://schemas.microsoft.com/office/powerpoint/2010/main" val="1233484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D47F2-408E-A3EA-DB1F-DEDCA735CE7A}"/>
              </a:ext>
            </a:extLst>
          </p:cNvPr>
          <p:cNvSpPr>
            <a:spLocks noGrp="1"/>
          </p:cNvSpPr>
          <p:nvPr>
            <p:ph type="title"/>
          </p:nvPr>
        </p:nvSpPr>
        <p:spPr/>
        <p:txBody>
          <a:bodyPr/>
          <a:lstStyle/>
          <a:p>
            <a:r>
              <a:rPr lang="en-US" dirty="0"/>
              <a:t>Down Line Repair Updates</a:t>
            </a:r>
          </a:p>
        </p:txBody>
      </p:sp>
      <p:sp>
        <p:nvSpPr>
          <p:cNvPr id="3" name="Content Placeholder 2">
            <a:extLst>
              <a:ext uri="{FF2B5EF4-FFF2-40B4-BE49-F238E27FC236}">
                <a16:creationId xmlns:a16="http://schemas.microsoft.com/office/drawing/2014/main" id="{DC967428-F7B6-DE1B-6D50-13D6542BA0A3}"/>
              </a:ext>
            </a:extLst>
          </p:cNvPr>
          <p:cNvSpPr>
            <a:spLocks noGrp="1"/>
          </p:cNvSpPr>
          <p:nvPr>
            <p:ph sz="half" idx="1"/>
          </p:nvPr>
        </p:nvSpPr>
        <p:spPr/>
        <p:txBody>
          <a:bodyPr/>
          <a:lstStyle/>
          <a:p>
            <a:r>
              <a:rPr lang="en-US" dirty="0"/>
              <a:t>Enhancements to Down Line Repair:</a:t>
            </a:r>
          </a:p>
          <a:p>
            <a:pPr lvl="1"/>
            <a:r>
              <a:rPr lang="en-US" dirty="0"/>
              <a:t>Ability to skip repair procedure.</a:t>
            </a:r>
          </a:p>
          <a:p>
            <a:pPr lvl="1">
              <a:spcBef>
                <a:spcPts val="600"/>
              </a:spcBef>
            </a:pPr>
            <a:r>
              <a:rPr lang="en-US" dirty="0"/>
              <a:t>Ability to ground at any location.</a:t>
            </a:r>
          </a:p>
          <a:p>
            <a:pPr>
              <a:spcBef>
                <a:spcPts val="1800"/>
              </a:spcBef>
            </a:pPr>
            <a:r>
              <a:rPr lang="en-US" dirty="0"/>
              <a:t>Headsets with management system are already updated.</a:t>
            </a:r>
          </a:p>
          <a:p>
            <a:pPr>
              <a:spcBef>
                <a:spcPts val="1800"/>
              </a:spcBef>
            </a:pPr>
            <a:r>
              <a:rPr lang="en-US" dirty="0"/>
              <a:t>Additional headsets will be updated in the coming few weeks.</a:t>
            </a:r>
          </a:p>
        </p:txBody>
      </p:sp>
      <p:sp>
        <p:nvSpPr>
          <p:cNvPr id="5" name="Slide Number Placeholder 4">
            <a:extLst>
              <a:ext uri="{FF2B5EF4-FFF2-40B4-BE49-F238E27FC236}">
                <a16:creationId xmlns:a16="http://schemas.microsoft.com/office/drawing/2014/main" id="{700C60F7-89B8-3CDE-69DB-5E566BD4D7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AD2A9-86D6-7F42-9A9D-AB3F45CA3D2D}" type="slidenum">
              <a:rPr kumimoji="0" lang="en-US" sz="1200" b="0" i="0" u="none" strike="noStrike" kern="1200" cap="none" spc="0" normalizeH="0" baseline="0" noProof="0" smtClean="0">
                <a:ln>
                  <a:noFill/>
                </a:ln>
                <a:solidFill>
                  <a:prstClr val="black">
                    <a:tint val="75000"/>
                  </a:prst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Arial" charset="0"/>
              <a:cs typeface="Arial" charset="0"/>
            </a:endParaRPr>
          </a:p>
        </p:txBody>
      </p:sp>
      <p:pic>
        <p:nvPicPr>
          <p:cNvPr id="1026" name="Picture 2" descr="No photo description available.">
            <a:extLst>
              <a:ext uri="{FF2B5EF4-FFF2-40B4-BE49-F238E27FC236}">
                <a16:creationId xmlns:a16="http://schemas.microsoft.com/office/drawing/2014/main" id="{3DB3429E-3BB9-8CCC-1CF5-AD01EA6FD1E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925912"/>
            <a:ext cx="5181600" cy="415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529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AF664D-6FFC-ADD0-3C15-7A3941F878CB}"/>
              </a:ext>
            </a:extLst>
          </p:cNvPr>
          <p:cNvPicPr>
            <a:picLocks noChangeAspect="1"/>
          </p:cNvPicPr>
          <p:nvPr/>
        </p:nvPicPr>
        <p:blipFill>
          <a:blip r:embed="rId2"/>
          <a:stretch>
            <a:fillRect/>
          </a:stretch>
        </p:blipFill>
        <p:spPr>
          <a:xfrm>
            <a:off x="5959686" y="1341375"/>
            <a:ext cx="3223699" cy="3199090"/>
          </a:xfrm>
          <a:prstGeom prst="rect">
            <a:avLst/>
          </a:prstGeom>
        </p:spPr>
      </p:pic>
      <p:sp>
        <p:nvSpPr>
          <p:cNvPr id="2" name="Title 1">
            <a:extLst>
              <a:ext uri="{FF2B5EF4-FFF2-40B4-BE49-F238E27FC236}">
                <a16:creationId xmlns:a16="http://schemas.microsoft.com/office/drawing/2014/main" id="{A330AF3F-5FEC-9381-5B91-9C27AEA0337D}"/>
              </a:ext>
            </a:extLst>
          </p:cNvPr>
          <p:cNvSpPr>
            <a:spLocks noGrp="1"/>
          </p:cNvSpPr>
          <p:nvPr>
            <p:ph type="title"/>
          </p:nvPr>
        </p:nvSpPr>
        <p:spPr/>
        <p:txBody>
          <a:bodyPr/>
          <a:lstStyle/>
          <a:p>
            <a:r>
              <a:rPr lang="en-US" dirty="0"/>
              <a:t>Future Experiences</a:t>
            </a:r>
          </a:p>
        </p:txBody>
      </p:sp>
      <p:sp>
        <p:nvSpPr>
          <p:cNvPr id="3" name="Content Placeholder 2">
            <a:extLst>
              <a:ext uri="{FF2B5EF4-FFF2-40B4-BE49-F238E27FC236}">
                <a16:creationId xmlns:a16="http://schemas.microsoft.com/office/drawing/2014/main" id="{DEB7EBE8-FBF1-DAC1-FEEC-E0FB385C12B9}"/>
              </a:ext>
            </a:extLst>
          </p:cNvPr>
          <p:cNvSpPr>
            <a:spLocks noGrp="1"/>
          </p:cNvSpPr>
          <p:nvPr>
            <p:ph sz="half" idx="1"/>
          </p:nvPr>
        </p:nvSpPr>
        <p:spPr/>
        <p:txBody>
          <a:bodyPr/>
          <a:lstStyle/>
          <a:p>
            <a:r>
              <a:rPr lang="en-US" dirty="0"/>
              <a:t>Future experiences include:</a:t>
            </a:r>
          </a:p>
          <a:p>
            <a:pPr lvl="1"/>
            <a:r>
              <a:rPr lang="en-US" dirty="0"/>
              <a:t>Underground Switching</a:t>
            </a:r>
          </a:p>
          <a:p>
            <a:pPr lvl="1"/>
            <a:r>
              <a:rPr lang="en-US" dirty="0"/>
              <a:t>Coverup Training</a:t>
            </a:r>
          </a:p>
          <a:p>
            <a:pPr>
              <a:spcBef>
                <a:spcPts val="1800"/>
              </a:spcBef>
            </a:pPr>
            <a:r>
              <a:rPr lang="en-US" dirty="0"/>
              <a:t>Underground Switching allows the user to walk through a virtual neighborhood, identify the open point, and isolate.</a:t>
            </a:r>
          </a:p>
        </p:txBody>
      </p:sp>
      <p:sp>
        <p:nvSpPr>
          <p:cNvPr id="5" name="Slide Number Placeholder 4">
            <a:extLst>
              <a:ext uri="{FF2B5EF4-FFF2-40B4-BE49-F238E27FC236}">
                <a16:creationId xmlns:a16="http://schemas.microsoft.com/office/drawing/2014/main" id="{7E1268E4-D831-1D5D-4767-B54EE92037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AD2A9-86D6-7F42-9A9D-AB3F45CA3D2D}" type="slidenum">
              <a:rPr kumimoji="0" lang="en-US" sz="1200" b="0" i="0" u="none" strike="noStrike" kern="1200" cap="none" spc="0" normalizeH="0" baseline="0" noProof="0" smtClean="0">
                <a:ln>
                  <a:noFill/>
                </a:ln>
                <a:solidFill>
                  <a:prstClr val="black">
                    <a:tint val="75000"/>
                  </a:prst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Arial" charset="0"/>
              <a:cs typeface="Arial" charset="0"/>
            </a:endParaRPr>
          </a:p>
        </p:txBody>
      </p:sp>
      <p:pic>
        <p:nvPicPr>
          <p:cNvPr id="7" name="Content Placeholder 6">
            <a:extLst>
              <a:ext uri="{FF2B5EF4-FFF2-40B4-BE49-F238E27FC236}">
                <a16:creationId xmlns:a16="http://schemas.microsoft.com/office/drawing/2014/main" id="{8077BCF0-03CF-F30B-2D19-C3D7129BCAD2}"/>
              </a:ext>
            </a:extLst>
          </p:cNvPr>
          <p:cNvPicPr>
            <a:picLocks noGrp="1" noChangeAspect="1"/>
          </p:cNvPicPr>
          <p:nvPr>
            <p:ph sz="half" idx="2"/>
          </p:nvPr>
        </p:nvPicPr>
        <p:blipFill>
          <a:blip r:embed="rId3"/>
          <a:stretch>
            <a:fillRect/>
          </a:stretch>
        </p:blipFill>
        <p:spPr>
          <a:xfrm>
            <a:off x="5646113" y="3576952"/>
            <a:ext cx="3418001" cy="2875624"/>
          </a:xfrm>
        </p:spPr>
      </p:pic>
      <p:pic>
        <p:nvPicPr>
          <p:cNvPr id="9" name="Picture 8">
            <a:extLst>
              <a:ext uri="{FF2B5EF4-FFF2-40B4-BE49-F238E27FC236}">
                <a16:creationId xmlns:a16="http://schemas.microsoft.com/office/drawing/2014/main" id="{E4C3EBE1-55BB-6991-66B3-34348F6F59FB}"/>
              </a:ext>
            </a:extLst>
          </p:cNvPr>
          <p:cNvPicPr>
            <a:picLocks noChangeAspect="1"/>
          </p:cNvPicPr>
          <p:nvPr/>
        </p:nvPicPr>
        <p:blipFill>
          <a:blip r:embed="rId4"/>
          <a:stretch>
            <a:fillRect/>
          </a:stretch>
        </p:blipFill>
        <p:spPr>
          <a:xfrm>
            <a:off x="8503874" y="1487395"/>
            <a:ext cx="3410167" cy="3399754"/>
          </a:xfrm>
          <a:prstGeom prst="rect">
            <a:avLst/>
          </a:prstGeom>
        </p:spPr>
      </p:pic>
    </p:spTree>
    <p:extLst>
      <p:ext uri="{BB962C8B-B14F-4D97-AF65-F5344CB8AC3E}">
        <p14:creationId xmlns:p14="http://schemas.microsoft.com/office/powerpoint/2010/main" val="323262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6FD0-DF1F-4BA3-9575-C245200C9402}"/>
              </a:ext>
            </a:extLst>
          </p:cNvPr>
          <p:cNvSpPr>
            <a:spLocks noGrp="1"/>
          </p:cNvSpPr>
          <p:nvPr>
            <p:ph type="title"/>
          </p:nvPr>
        </p:nvSpPr>
        <p:spPr>
          <a:xfrm>
            <a:off x="1985772" y="2034281"/>
            <a:ext cx="8229600" cy="1394719"/>
          </a:xfrm>
        </p:spPr>
        <p:txBody>
          <a:bodyPr>
            <a:normAutofit/>
          </a:bodyPr>
          <a:lstStyle/>
          <a:p>
            <a:pPr algn="ctr">
              <a:lnSpc>
                <a:spcPct val="150000"/>
              </a:lnSpc>
            </a:pPr>
            <a:r>
              <a:rPr lang="en-US" sz="3600" dirty="0">
                <a:latin typeface="+mn-lt"/>
              </a:rPr>
              <a:t>Future Topics for Consideration</a:t>
            </a:r>
            <a:endParaRPr lang="en-US" sz="3600" dirty="0"/>
          </a:p>
        </p:txBody>
      </p:sp>
      <p:sp>
        <p:nvSpPr>
          <p:cNvPr id="4" name="Slide Number Placeholder 3">
            <a:extLst>
              <a:ext uri="{FF2B5EF4-FFF2-40B4-BE49-F238E27FC236}">
                <a16:creationId xmlns:a16="http://schemas.microsoft.com/office/drawing/2014/main" id="{5BF4D8D0-9A72-43FF-AF8E-E00EE4E5B75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1962850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A233C-730F-48AB-8103-6B8069DB400F}"/>
              </a:ext>
            </a:extLst>
          </p:cNvPr>
          <p:cNvSpPr>
            <a:spLocks noGrp="1"/>
          </p:cNvSpPr>
          <p:nvPr>
            <p:ph type="title"/>
          </p:nvPr>
        </p:nvSpPr>
        <p:spPr/>
        <p:txBody>
          <a:bodyPr/>
          <a:lstStyle/>
          <a:p>
            <a:r>
              <a:rPr lang="en-US" dirty="0"/>
              <a:t>Future Topics for VR Development (from last meeting)</a:t>
            </a:r>
          </a:p>
        </p:txBody>
      </p:sp>
      <p:sp>
        <p:nvSpPr>
          <p:cNvPr id="4" name="Slide Number Placeholder 3">
            <a:extLst>
              <a:ext uri="{FF2B5EF4-FFF2-40B4-BE49-F238E27FC236}">
                <a16:creationId xmlns:a16="http://schemas.microsoft.com/office/drawing/2014/main" id="{89350100-1730-4762-BE03-107FA4846FC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
        <p:nvSpPr>
          <p:cNvPr id="6" name="TextBox 5">
            <a:extLst>
              <a:ext uri="{FF2B5EF4-FFF2-40B4-BE49-F238E27FC236}">
                <a16:creationId xmlns:a16="http://schemas.microsoft.com/office/drawing/2014/main" id="{EF835D40-3A2F-4A1F-A493-5EE4E3DBFE3B}"/>
              </a:ext>
            </a:extLst>
          </p:cNvPr>
          <p:cNvSpPr txBox="1"/>
          <p:nvPr/>
        </p:nvSpPr>
        <p:spPr>
          <a:xfrm>
            <a:off x="2103422" y="1556665"/>
            <a:ext cx="8021370" cy="352404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Topics identified multiple</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times (Spring Meeting)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800100" marR="0" lvl="1" indent="-34290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Regulator controls / bypassing</a:t>
            </a:r>
          </a:p>
          <a:p>
            <a:pPr marL="800100" marR="0" lvl="1" indent="-34290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URD switching / grounding</a:t>
            </a:r>
          </a:p>
          <a:p>
            <a:pPr marL="800100" marR="0" lvl="1" indent="-34290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URD fault locating and repair</a:t>
            </a:r>
          </a:p>
          <a:p>
            <a:pPr marL="800100" marR="0" lvl="1" indent="-34290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Tree removal off lines under tension</a:t>
            </a:r>
          </a:p>
          <a:p>
            <a:pPr marL="800100" marR="0" lvl="1" indent="-34290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lang="en-US" sz="2800" dirty="0">
                <a:solidFill>
                  <a:prstClr val="black"/>
                </a:solidFill>
                <a:latin typeface="Calibri" panose="020F0502020204030204"/>
              </a:rPr>
              <a:t>Insulated Cover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75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6FD0-DF1F-4BA3-9575-C245200C9402}"/>
              </a:ext>
            </a:extLst>
          </p:cNvPr>
          <p:cNvSpPr>
            <a:spLocks noGrp="1"/>
          </p:cNvSpPr>
          <p:nvPr>
            <p:ph type="title"/>
          </p:nvPr>
        </p:nvSpPr>
        <p:spPr>
          <a:xfrm>
            <a:off x="1264824" y="2034281"/>
            <a:ext cx="9487137" cy="1394719"/>
          </a:xfrm>
        </p:spPr>
        <p:txBody>
          <a:bodyPr>
            <a:noAutofit/>
          </a:bodyPr>
          <a:lstStyle/>
          <a:p>
            <a:pPr algn="ctr">
              <a:lnSpc>
                <a:spcPct val="150000"/>
              </a:lnSpc>
            </a:pPr>
            <a:r>
              <a:rPr lang="en-US" sz="3600" dirty="0">
                <a:latin typeface="+mn-lt"/>
              </a:rPr>
              <a:t>Review Existing Pike VR Topics for Potential Use</a:t>
            </a:r>
            <a:br>
              <a:rPr lang="en-US" sz="3600" dirty="0">
                <a:latin typeface="+mn-lt"/>
              </a:rPr>
            </a:br>
            <a:r>
              <a:rPr lang="en-US" sz="3600" b="0" i="1" dirty="0">
                <a:latin typeface="+mn-lt"/>
              </a:rPr>
              <a:t>Handout</a:t>
            </a:r>
            <a:endParaRPr lang="en-US" sz="3600" dirty="0"/>
          </a:p>
        </p:txBody>
      </p:sp>
      <p:sp>
        <p:nvSpPr>
          <p:cNvPr id="4" name="Slide Number Placeholder 3">
            <a:extLst>
              <a:ext uri="{FF2B5EF4-FFF2-40B4-BE49-F238E27FC236}">
                <a16:creationId xmlns:a16="http://schemas.microsoft.com/office/drawing/2014/main" id="{5BF4D8D0-9A72-43FF-AF8E-E00EE4E5B75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2806057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4244" y="1575169"/>
            <a:ext cx="9520860" cy="2100263"/>
          </a:xfrm>
        </p:spPr>
        <p:txBody>
          <a:bodyPr>
            <a:normAutofit fontScale="90000"/>
          </a:bodyPr>
          <a:lstStyle/>
          <a:p>
            <a:r>
              <a:rPr lang="en-US" sz="5400" dirty="0"/>
              <a:t>Commitment to Zero Contacts – Phase 2 Review &amp; Update</a:t>
            </a:r>
          </a:p>
        </p:txBody>
      </p:sp>
      <p:sp>
        <p:nvSpPr>
          <p:cNvPr id="6" name="Text Placeholder 5"/>
          <p:cNvSpPr>
            <a:spLocks noGrp="1"/>
          </p:cNvSpPr>
          <p:nvPr>
            <p:ph type="body" sz="quarter" idx="14"/>
          </p:nvPr>
        </p:nvSpPr>
        <p:spPr>
          <a:xfrm>
            <a:off x="2552700" y="6068398"/>
            <a:ext cx="9144000" cy="320675"/>
          </a:xfrm>
        </p:spPr>
        <p:txBody>
          <a:bodyPr/>
          <a:lstStyle/>
          <a:p>
            <a:endParaRPr lang="en-US" sz="2000" dirty="0">
              <a:solidFill>
                <a:schemeClr val="tx1">
                  <a:lumMod val="75000"/>
                  <a:lumOff val="25000"/>
                </a:schemeClr>
              </a:solidFill>
            </a:endParaRPr>
          </a:p>
        </p:txBody>
      </p:sp>
    </p:spTree>
    <p:extLst>
      <p:ext uri="{BB962C8B-B14F-4D97-AF65-F5344CB8AC3E}">
        <p14:creationId xmlns:p14="http://schemas.microsoft.com/office/powerpoint/2010/main" val="140005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A233C-730F-48AB-8103-6B8069DB400F}"/>
              </a:ext>
            </a:extLst>
          </p:cNvPr>
          <p:cNvSpPr>
            <a:spLocks noGrp="1"/>
          </p:cNvSpPr>
          <p:nvPr>
            <p:ph type="title"/>
          </p:nvPr>
        </p:nvSpPr>
        <p:spPr/>
        <p:txBody>
          <a:bodyPr/>
          <a:lstStyle/>
          <a:p>
            <a:r>
              <a:rPr lang="en-US" dirty="0"/>
              <a:t>Current Status</a:t>
            </a:r>
          </a:p>
        </p:txBody>
      </p:sp>
      <p:sp>
        <p:nvSpPr>
          <p:cNvPr id="4" name="Slide Number Placeholder 3">
            <a:extLst>
              <a:ext uri="{FF2B5EF4-FFF2-40B4-BE49-F238E27FC236}">
                <a16:creationId xmlns:a16="http://schemas.microsoft.com/office/drawing/2014/main" id="{89350100-1730-4762-BE03-107FA4846FC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
        <p:nvSpPr>
          <p:cNvPr id="6" name="TextBox 5">
            <a:extLst>
              <a:ext uri="{FF2B5EF4-FFF2-40B4-BE49-F238E27FC236}">
                <a16:creationId xmlns:a16="http://schemas.microsoft.com/office/drawing/2014/main" id="{EF835D40-3A2F-4A1F-A493-5EE4E3DBFE3B}"/>
              </a:ext>
            </a:extLst>
          </p:cNvPr>
          <p:cNvSpPr txBox="1"/>
          <p:nvPr/>
        </p:nvSpPr>
        <p:spPr>
          <a:xfrm>
            <a:off x="2103422" y="1747493"/>
            <a:ext cx="8021370"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Phase 2 Sessions Completed or In-Progress</a:t>
            </a:r>
          </a:p>
        </p:txBody>
      </p:sp>
      <p:graphicFrame>
        <p:nvGraphicFramePr>
          <p:cNvPr id="3" name="Table 4">
            <a:extLst>
              <a:ext uri="{FF2B5EF4-FFF2-40B4-BE49-F238E27FC236}">
                <a16:creationId xmlns:a16="http://schemas.microsoft.com/office/drawing/2014/main" id="{024BBCC1-A341-A00B-CB04-2B72AC2BEBEA}"/>
              </a:ext>
            </a:extLst>
          </p:cNvPr>
          <p:cNvGraphicFramePr>
            <a:graphicFrameLocks noGrp="1"/>
          </p:cNvGraphicFramePr>
          <p:nvPr>
            <p:extLst>
              <p:ext uri="{D42A27DB-BD31-4B8C-83A1-F6EECF244321}">
                <p14:modId xmlns:p14="http://schemas.microsoft.com/office/powerpoint/2010/main" val="1495269060"/>
              </p:ext>
            </p:extLst>
          </p:nvPr>
        </p:nvGraphicFramePr>
        <p:xfrm>
          <a:off x="3469419" y="2526086"/>
          <a:ext cx="5120640" cy="1336665"/>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2534434070"/>
                    </a:ext>
                  </a:extLst>
                </a:gridCol>
                <a:gridCol w="2560320">
                  <a:extLst>
                    <a:ext uri="{9D8B030D-6E8A-4147-A177-3AD203B41FA5}">
                      <a16:colId xmlns:a16="http://schemas.microsoft.com/office/drawing/2014/main" val="1127870072"/>
                    </a:ext>
                  </a:extLst>
                </a:gridCol>
              </a:tblGrid>
              <a:tr h="566972">
                <a:tc>
                  <a:txBody>
                    <a:bodyPr/>
                    <a:lstStyle/>
                    <a:p>
                      <a:pPr algn="ctr"/>
                      <a:r>
                        <a:rPr lang="en-US" sz="2000" dirty="0">
                          <a:solidFill>
                            <a:schemeClr val="tx1"/>
                          </a:solidFill>
                        </a:rPr>
                        <a:t># Completed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000" dirty="0">
                          <a:solidFill>
                            <a:schemeClr val="tx1"/>
                          </a:solidFill>
                        </a:rPr>
                        <a:t># In-Progress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568387783"/>
                  </a:ext>
                </a:extLst>
              </a:tr>
              <a:tr h="769693">
                <a:tc>
                  <a:txBody>
                    <a:bodyPr/>
                    <a:lstStyle/>
                    <a:p>
                      <a:pPr algn="ctr"/>
                      <a:r>
                        <a:rPr lang="en-US" sz="2800" dirty="0">
                          <a:solidFill>
                            <a:schemeClr val="tx1"/>
                          </a:solidFill>
                        </a:rPr>
                        <a:t>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5752299"/>
                  </a:ext>
                </a:extLst>
              </a:tr>
            </a:tbl>
          </a:graphicData>
        </a:graphic>
      </p:graphicFrame>
      <p:graphicFrame>
        <p:nvGraphicFramePr>
          <p:cNvPr id="5" name="Table 4">
            <a:extLst>
              <a:ext uri="{FF2B5EF4-FFF2-40B4-BE49-F238E27FC236}">
                <a16:creationId xmlns:a16="http://schemas.microsoft.com/office/drawing/2014/main" id="{D157CCDD-8771-074A-DAB4-2F478055DBD9}"/>
              </a:ext>
            </a:extLst>
          </p:cNvPr>
          <p:cNvGraphicFramePr>
            <a:graphicFrameLocks noGrp="1"/>
          </p:cNvGraphicFramePr>
          <p:nvPr>
            <p:extLst>
              <p:ext uri="{D42A27DB-BD31-4B8C-83A1-F6EECF244321}">
                <p14:modId xmlns:p14="http://schemas.microsoft.com/office/powerpoint/2010/main" val="1153223153"/>
              </p:ext>
            </p:extLst>
          </p:nvPr>
        </p:nvGraphicFramePr>
        <p:xfrm>
          <a:off x="4738659" y="4188838"/>
          <a:ext cx="2560320" cy="1336665"/>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2534434070"/>
                    </a:ext>
                  </a:extLst>
                </a:gridCol>
              </a:tblGrid>
              <a:tr h="566972">
                <a:tc>
                  <a:txBody>
                    <a:bodyPr/>
                    <a:lstStyle/>
                    <a:p>
                      <a:pPr algn="ctr"/>
                      <a:r>
                        <a:rPr lang="en-US" sz="2000" dirty="0">
                          <a:solidFill>
                            <a:schemeClr val="tx1"/>
                          </a:solidFill>
                        </a:rPr>
                        <a:t># of States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568387783"/>
                  </a:ext>
                </a:extLst>
              </a:tr>
              <a:tr h="769693">
                <a:tc>
                  <a:txBody>
                    <a:bodyPr/>
                    <a:lstStyle/>
                    <a:p>
                      <a:pPr algn="ctr"/>
                      <a:r>
                        <a:rPr lang="en-US" sz="2800" dirty="0">
                          <a:solidFill>
                            <a:schemeClr val="tx1"/>
                          </a:solidFill>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5752299"/>
                  </a:ext>
                </a:extLst>
              </a:tr>
            </a:tbl>
          </a:graphicData>
        </a:graphic>
      </p:graphicFrame>
    </p:spTree>
    <p:extLst>
      <p:ext uri="{BB962C8B-B14F-4D97-AF65-F5344CB8AC3E}">
        <p14:creationId xmlns:p14="http://schemas.microsoft.com/office/powerpoint/2010/main" val="2284718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8CBA21-72F7-4309-5059-43AC45BF1C57}"/>
              </a:ext>
            </a:extLst>
          </p:cNvPr>
          <p:cNvSpPr>
            <a:spLocks noGrp="1"/>
          </p:cNvSpPr>
          <p:nvPr>
            <p:ph type="dt" sz="half" idx="2"/>
          </p:nvPr>
        </p:nvSpPr>
        <p:spPr/>
        <p:txBody>
          <a:bodyPr/>
          <a:lstStyle/>
          <a:p>
            <a:fld id="{A7A3749F-FA74-264E-A1D6-65E17B3CB8B6}" type="datetime4">
              <a:rPr lang="en-US" smtClean="0"/>
              <a:pPr/>
              <a:t>August 23, 2024</a:t>
            </a:fld>
            <a:endParaRPr lang="en-US" dirty="0"/>
          </a:p>
        </p:txBody>
      </p:sp>
      <p:sp>
        <p:nvSpPr>
          <p:cNvPr id="4" name="Slide Number Placeholder 3">
            <a:extLst>
              <a:ext uri="{FF2B5EF4-FFF2-40B4-BE49-F238E27FC236}">
                <a16:creationId xmlns:a16="http://schemas.microsoft.com/office/drawing/2014/main" id="{C6A60F97-F48B-A1CD-48C6-3CE1502F7BB3}"/>
              </a:ext>
            </a:extLst>
          </p:cNvPr>
          <p:cNvSpPr>
            <a:spLocks noGrp="1"/>
          </p:cNvSpPr>
          <p:nvPr>
            <p:ph type="sldNum" sz="quarter" idx="4"/>
          </p:nvPr>
        </p:nvSpPr>
        <p:spPr/>
        <p:txBody>
          <a:bodyPr/>
          <a:lstStyle/>
          <a:p>
            <a:r>
              <a:rPr lang="en-US"/>
              <a:t>| Pg. </a:t>
            </a:r>
            <a:fld id="{818D94B4-8502-5D40-8A2F-77E12E792061}" type="slidenum">
              <a:rPr lang="en-US" smtClean="0"/>
              <a:pPr/>
              <a:t>17</a:t>
            </a:fld>
            <a:endParaRPr lang="en-US" dirty="0"/>
          </a:p>
        </p:txBody>
      </p:sp>
      <p:pic>
        <p:nvPicPr>
          <p:cNvPr id="6" name="Picture 5" descr="A map of the united states&#10;&#10;Description automatically generated">
            <a:extLst>
              <a:ext uri="{FF2B5EF4-FFF2-40B4-BE49-F238E27FC236}">
                <a16:creationId xmlns:a16="http://schemas.microsoft.com/office/drawing/2014/main" id="{367324A0-A583-11F3-DAEF-FC77338B5E6D}"/>
              </a:ext>
            </a:extLst>
          </p:cNvPr>
          <p:cNvPicPr>
            <a:picLocks noChangeAspect="1"/>
          </p:cNvPicPr>
          <p:nvPr/>
        </p:nvPicPr>
        <p:blipFill>
          <a:blip r:embed="rId2"/>
          <a:stretch>
            <a:fillRect/>
          </a:stretch>
        </p:blipFill>
        <p:spPr>
          <a:xfrm>
            <a:off x="673291" y="527713"/>
            <a:ext cx="10891520" cy="6126480"/>
          </a:xfrm>
          <a:prstGeom prst="rect">
            <a:avLst/>
          </a:prstGeom>
        </p:spPr>
      </p:pic>
      <p:sp>
        <p:nvSpPr>
          <p:cNvPr id="7" name="TextBox 6">
            <a:extLst>
              <a:ext uri="{FF2B5EF4-FFF2-40B4-BE49-F238E27FC236}">
                <a16:creationId xmlns:a16="http://schemas.microsoft.com/office/drawing/2014/main" id="{74AE2580-407B-CA89-D4F6-332E24D67009}"/>
              </a:ext>
            </a:extLst>
          </p:cNvPr>
          <p:cNvSpPr txBox="1"/>
          <p:nvPr/>
        </p:nvSpPr>
        <p:spPr>
          <a:xfrm>
            <a:off x="2251881" y="95534"/>
            <a:ext cx="5845791" cy="338554"/>
          </a:xfrm>
          <a:prstGeom prst="rect">
            <a:avLst/>
          </a:prstGeom>
          <a:noFill/>
        </p:spPr>
        <p:txBody>
          <a:bodyPr wrap="square" rtlCol="0">
            <a:spAutoFit/>
          </a:bodyPr>
          <a:lstStyle/>
          <a:p>
            <a:r>
              <a:rPr lang="en-US" sz="1600" b="1" dirty="0"/>
              <a:t>Phase 2 Sessions Completed as of 04/24/24</a:t>
            </a:r>
          </a:p>
        </p:txBody>
      </p:sp>
    </p:spTree>
    <p:extLst>
      <p:ext uri="{BB962C8B-B14F-4D97-AF65-F5344CB8AC3E}">
        <p14:creationId xmlns:p14="http://schemas.microsoft.com/office/powerpoint/2010/main" val="3981288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6FD0-DF1F-4BA3-9575-C245200C9402}"/>
              </a:ext>
            </a:extLst>
          </p:cNvPr>
          <p:cNvSpPr>
            <a:spLocks noGrp="1"/>
          </p:cNvSpPr>
          <p:nvPr>
            <p:ph type="title"/>
          </p:nvPr>
        </p:nvSpPr>
        <p:spPr>
          <a:xfrm>
            <a:off x="2004060" y="2034281"/>
            <a:ext cx="8229600" cy="1394719"/>
          </a:xfrm>
        </p:spPr>
        <p:txBody>
          <a:bodyPr>
            <a:noAutofit/>
          </a:bodyPr>
          <a:lstStyle/>
          <a:p>
            <a:pPr algn="ctr">
              <a:lnSpc>
                <a:spcPct val="150000"/>
              </a:lnSpc>
            </a:pPr>
            <a:r>
              <a:rPr lang="en-US" sz="3600" dirty="0"/>
              <a:t>Results-to-date, Leading practices, Challenges</a:t>
            </a:r>
          </a:p>
        </p:txBody>
      </p:sp>
      <p:sp>
        <p:nvSpPr>
          <p:cNvPr id="4" name="Slide Number Placeholder 3">
            <a:extLst>
              <a:ext uri="{FF2B5EF4-FFF2-40B4-BE49-F238E27FC236}">
                <a16:creationId xmlns:a16="http://schemas.microsoft.com/office/drawing/2014/main" id="{5BF4D8D0-9A72-43FF-AF8E-E00EE4E5B75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4006341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24C21-28F4-391C-EC57-B57BDADA9BE4}"/>
              </a:ext>
            </a:extLst>
          </p:cNvPr>
          <p:cNvSpPr>
            <a:spLocks noGrp="1"/>
          </p:cNvSpPr>
          <p:nvPr>
            <p:ph type="title"/>
          </p:nvPr>
        </p:nvSpPr>
        <p:spPr/>
        <p:txBody>
          <a:bodyPr/>
          <a:lstStyle/>
          <a:p>
            <a:r>
              <a:rPr lang="en-US" dirty="0"/>
              <a:t>Summary of Surveys Conducted - results to date</a:t>
            </a:r>
          </a:p>
        </p:txBody>
      </p:sp>
      <p:sp>
        <p:nvSpPr>
          <p:cNvPr id="3" name="Date Placeholder 2">
            <a:extLst>
              <a:ext uri="{FF2B5EF4-FFF2-40B4-BE49-F238E27FC236}">
                <a16:creationId xmlns:a16="http://schemas.microsoft.com/office/drawing/2014/main" id="{8CEF7912-963C-C5E5-DBB9-E920699C803B}"/>
              </a:ext>
            </a:extLst>
          </p:cNvPr>
          <p:cNvSpPr>
            <a:spLocks noGrp="1"/>
          </p:cNvSpPr>
          <p:nvPr>
            <p:ph type="dt" sz="half" idx="2"/>
          </p:nvPr>
        </p:nvSpPr>
        <p:spPr/>
        <p:txBody>
          <a:bodyPr/>
          <a:lstStyle/>
          <a:p>
            <a:fld id="{A7A3749F-FA74-264E-A1D6-65E17B3CB8B6}" type="datetime4">
              <a:rPr lang="en-US" smtClean="0"/>
              <a:pPr/>
              <a:t>August 23, 2024</a:t>
            </a:fld>
            <a:endParaRPr lang="en-US" dirty="0"/>
          </a:p>
        </p:txBody>
      </p:sp>
      <p:sp>
        <p:nvSpPr>
          <p:cNvPr id="4" name="Slide Number Placeholder 3">
            <a:extLst>
              <a:ext uri="{FF2B5EF4-FFF2-40B4-BE49-F238E27FC236}">
                <a16:creationId xmlns:a16="http://schemas.microsoft.com/office/drawing/2014/main" id="{1CB5E102-DD55-BC33-11EA-9DDFEA956B95}"/>
              </a:ext>
            </a:extLst>
          </p:cNvPr>
          <p:cNvSpPr>
            <a:spLocks noGrp="1"/>
          </p:cNvSpPr>
          <p:nvPr>
            <p:ph type="sldNum" sz="quarter" idx="4"/>
          </p:nvPr>
        </p:nvSpPr>
        <p:spPr/>
        <p:txBody>
          <a:bodyPr/>
          <a:lstStyle/>
          <a:p>
            <a:r>
              <a:rPr lang="en-US" dirty="0"/>
              <a:t>| Pg. </a:t>
            </a:r>
            <a:fld id="{818D94B4-8502-5D40-8A2F-77E12E792061}" type="slidenum">
              <a:rPr lang="en-US" smtClean="0"/>
              <a:pPr/>
              <a:t>19</a:t>
            </a:fld>
            <a:endParaRPr lang="en-US" dirty="0"/>
          </a:p>
        </p:txBody>
      </p:sp>
      <p:sp>
        <p:nvSpPr>
          <p:cNvPr id="5" name="Text Box 2">
            <a:extLst>
              <a:ext uri="{FF2B5EF4-FFF2-40B4-BE49-F238E27FC236}">
                <a16:creationId xmlns:a16="http://schemas.microsoft.com/office/drawing/2014/main" id="{55BAAAA7-894E-6171-E768-3972536A1798}"/>
              </a:ext>
            </a:extLst>
          </p:cNvPr>
          <p:cNvSpPr txBox="1">
            <a:spLocks noChangeArrowheads="1"/>
          </p:cNvSpPr>
          <p:nvPr/>
        </p:nvSpPr>
        <p:spPr bwMode="auto">
          <a:xfrm>
            <a:off x="1588770" y="1451610"/>
            <a:ext cx="8914903" cy="3669030"/>
          </a:xfrm>
          <a:prstGeom prst="rect">
            <a:avLst/>
          </a:prstGeom>
          <a:solidFill>
            <a:srgbClr val="FFFFFF"/>
          </a:solidFill>
          <a:ln w="9525">
            <a:solidFill>
              <a:srgbClr val="000000"/>
            </a:solidFill>
            <a:miter lim="800000"/>
            <a:headEnd/>
            <a:tailEnd/>
          </a:ln>
        </p:spPr>
        <p:txBody>
          <a:bodyPr wrap="square" lIns="67056" tIns="33528" rIns="67056" bIns="33528"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85750" indent="-285750" defTabSz="670530">
              <a:spcAft>
                <a:spcPts val="3600"/>
              </a:spcAft>
              <a:buSzPct val="110000"/>
              <a:buFont typeface="Arial" panose="020B0604020202020204" pitchFamily="34" charset="0"/>
              <a:buChar char="•"/>
              <a:defRPr sz="1000"/>
            </a:pPr>
            <a:r>
              <a:rPr lang="en-US" sz="2400" dirty="0">
                <a:solidFill>
                  <a:srgbClr val="000000"/>
                </a:solidFill>
                <a:latin typeface="Arial" panose="020B0604020202020204" pitchFamily="34" charset="0"/>
                <a:cs typeface="Calibri"/>
              </a:rPr>
              <a:t>For surveys conducted up from Apr. 2022 to Sept. 2023</a:t>
            </a:r>
          </a:p>
          <a:p>
            <a:pPr marL="285750" indent="-285750" defTabSz="670530">
              <a:spcAft>
                <a:spcPts val="3600"/>
              </a:spcAft>
              <a:buSzPct val="110000"/>
              <a:buFont typeface="Arial" panose="020B0604020202020204" pitchFamily="34" charset="0"/>
              <a:buChar char="•"/>
              <a:defRPr sz="1000"/>
            </a:pPr>
            <a:r>
              <a:rPr lang="en-US" sz="2400" dirty="0">
                <a:solidFill>
                  <a:srgbClr val="000000"/>
                </a:solidFill>
                <a:latin typeface="Arial" panose="020B0604020202020204" pitchFamily="34" charset="0"/>
                <a:cs typeface="Calibri"/>
              </a:rPr>
              <a:t>Aggregate results for 150 co-ops </a:t>
            </a:r>
          </a:p>
          <a:p>
            <a:pPr marL="285750" indent="-285750" defTabSz="670530">
              <a:spcAft>
                <a:spcPts val="3600"/>
              </a:spcAft>
              <a:buSzPct val="110000"/>
              <a:buFont typeface="Arial" panose="020B0604020202020204" pitchFamily="34" charset="0"/>
              <a:buChar char="•"/>
              <a:defRPr sz="1000"/>
            </a:pPr>
            <a:r>
              <a:rPr lang="en-US" sz="2400" dirty="0">
                <a:solidFill>
                  <a:srgbClr val="000000"/>
                </a:solidFill>
                <a:latin typeface="Arial" panose="020B0604020202020204" pitchFamily="34" charset="0"/>
                <a:cs typeface="Calibri"/>
              </a:rPr>
              <a:t>Based on responses from 3,007 co-op employees</a:t>
            </a:r>
          </a:p>
          <a:p>
            <a:pPr marL="285750" indent="-285750" defTabSz="670530">
              <a:spcAft>
                <a:spcPts val="3000"/>
              </a:spcAft>
              <a:buSzPct val="110000"/>
              <a:buFont typeface="Arial" panose="020B0604020202020204" pitchFamily="34" charset="0"/>
              <a:buChar char="•"/>
              <a:defRPr sz="1000"/>
            </a:pPr>
            <a:r>
              <a:rPr lang="en-US" sz="2400" dirty="0">
                <a:solidFill>
                  <a:srgbClr val="000000"/>
                </a:solidFill>
                <a:latin typeface="Arial" panose="020B0604020202020204" pitchFamily="34" charset="0"/>
                <a:cs typeface="Calibri"/>
              </a:rPr>
              <a:t>Participation for co-ops in 27 states</a:t>
            </a:r>
          </a:p>
        </p:txBody>
      </p:sp>
    </p:spTree>
    <p:extLst>
      <p:ext uri="{BB962C8B-B14F-4D97-AF65-F5344CB8AC3E}">
        <p14:creationId xmlns:p14="http://schemas.microsoft.com/office/powerpoint/2010/main" val="2775245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291889-48FF-491D-B06B-9AC32FF2E8BB}"/>
              </a:ext>
            </a:extLst>
          </p:cNvPr>
          <p:cNvSpPr>
            <a:spLocks noGrp="1"/>
          </p:cNvSpPr>
          <p:nvPr>
            <p:ph type="sldNum" sz="quarter" idx="4"/>
          </p:nvPr>
        </p:nvSpPr>
        <p:spPr>
          <a:xfrm>
            <a:off x="9733669" y="6539012"/>
            <a:ext cx="641679" cy="273844"/>
          </a:xfrm>
        </p:spPr>
        <p:txBody>
          <a:bodyPr/>
          <a:lstStyle/>
          <a:p>
            <a:pPr>
              <a:defRPr/>
            </a:pPr>
            <a:r>
              <a:rPr lang="en-US" dirty="0">
                <a:solidFill>
                  <a:prstClr val="black"/>
                </a:solidFill>
              </a:rPr>
              <a:t>| Pg. </a:t>
            </a:r>
            <a:fld id="{818D94B4-8502-5D40-8A2F-77E12E792061}" type="slidenum">
              <a:rPr lang="en-US">
                <a:solidFill>
                  <a:prstClr val="black"/>
                </a:solidFill>
              </a:rPr>
              <a:pPr>
                <a:defRPr/>
              </a:pPr>
              <a:t>2</a:t>
            </a:fld>
            <a:endParaRPr lang="en-US" dirty="0">
              <a:solidFill>
                <a:prstClr val="black"/>
              </a:solidFill>
            </a:endParaRPr>
          </a:p>
        </p:txBody>
      </p:sp>
      <p:sp>
        <p:nvSpPr>
          <p:cNvPr id="5" name="TextBox 4">
            <a:extLst>
              <a:ext uri="{FF2B5EF4-FFF2-40B4-BE49-F238E27FC236}">
                <a16:creationId xmlns:a16="http://schemas.microsoft.com/office/drawing/2014/main" id="{F76ED9EB-F7C6-40F6-B6A2-0719A92448D4}"/>
              </a:ext>
            </a:extLst>
          </p:cNvPr>
          <p:cNvSpPr txBox="1"/>
          <p:nvPr/>
        </p:nvSpPr>
        <p:spPr>
          <a:xfrm>
            <a:off x="2311172" y="2531493"/>
            <a:ext cx="7543800" cy="837473"/>
          </a:xfrm>
          <a:prstGeom prst="rect">
            <a:avLst/>
          </a:prstGeom>
          <a:noFill/>
        </p:spPr>
        <p:txBody>
          <a:bodyPr wrap="square" rtlCol="0" anchor="ctr">
            <a:spAutoFit/>
          </a:bodyPr>
          <a:lstStyle/>
          <a:p>
            <a:pPr marL="84532" algn="ctr">
              <a:lnSpc>
                <a:spcPct val="150000"/>
              </a:lnSpc>
              <a:spcBef>
                <a:spcPts val="900"/>
              </a:spcBef>
              <a:spcAft>
                <a:spcPts val="2250"/>
              </a:spcAft>
              <a:buClr>
                <a:srgbClr val="44546A"/>
              </a:buClr>
              <a:defRPr/>
            </a:pPr>
            <a:r>
              <a:rPr lang="en-US" sz="3600" b="1" dirty="0">
                <a:solidFill>
                  <a:prstClr val="black"/>
                </a:solidFill>
                <a:latin typeface="Calibri" panose="020F0502020204030204"/>
              </a:rPr>
              <a:t>Safety Message &amp; Ground rules</a:t>
            </a:r>
          </a:p>
        </p:txBody>
      </p:sp>
    </p:spTree>
    <p:extLst>
      <p:ext uri="{BB962C8B-B14F-4D97-AF65-F5344CB8AC3E}">
        <p14:creationId xmlns:p14="http://schemas.microsoft.com/office/powerpoint/2010/main" val="3398763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576714869"/>
              </p:ext>
            </p:extLst>
          </p:nvPr>
        </p:nvGraphicFramePr>
        <p:xfrm>
          <a:off x="5804038" y="1227056"/>
          <a:ext cx="4713086" cy="522853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2">
            <a:extLst>
              <a:ext uri="{FF2B5EF4-FFF2-40B4-BE49-F238E27FC236}">
                <a16:creationId xmlns:a16="http://schemas.microsoft.com/office/drawing/2014/main" id="{C02FA617-DCE7-4E63-9D01-4C294EF57996}"/>
              </a:ext>
            </a:extLst>
          </p:cNvPr>
          <p:cNvSpPr txBox="1">
            <a:spLocks noChangeArrowheads="1"/>
          </p:cNvSpPr>
          <p:nvPr/>
        </p:nvSpPr>
        <p:spPr bwMode="auto">
          <a:xfrm>
            <a:off x="1179326" y="1489100"/>
            <a:ext cx="3701169" cy="1939900"/>
          </a:xfrm>
          <a:prstGeom prst="rect">
            <a:avLst/>
          </a:prstGeom>
          <a:solidFill>
            <a:srgbClr val="FFFFFF"/>
          </a:solidFill>
          <a:ln w="9525">
            <a:solidFill>
              <a:srgbClr val="000000"/>
            </a:solidFill>
            <a:miter lim="800000"/>
            <a:headEnd/>
            <a:tailEnd/>
          </a:ln>
        </p:spPr>
        <p:txBody>
          <a:bodyPr wrap="square" lIns="91440" tIns="45720" rIns="91440" bIns="4572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400" dirty="0">
                <a:solidFill>
                  <a:srgbClr val="000000"/>
                </a:solidFill>
                <a:latin typeface="Arial" panose="020B0604020202020204" pitchFamily="34" charset="0"/>
                <a:cs typeface="Calibri"/>
              </a:rPr>
              <a:t>Q3. When performing energized work using the rubber glove method, what portion of the time are all differences of potential covered within reach or extended reach (or Minimum Approach Distance (MAD)) with appropriate insulated cover material, including primary and secondary neutrals, service lines, poles, cross arms, guy wires, etc.?</a:t>
            </a:r>
          </a:p>
        </p:txBody>
      </p:sp>
      <p:sp>
        <p:nvSpPr>
          <p:cNvPr id="8" name="Title 1">
            <a:extLst>
              <a:ext uri="{FF2B5EF4-FFF2-40B4-BE49-F238E27FC236}">
                <a16:creationId xmlns:a16="http://schemas.microsoft.com/office/drawing/2014/main" id="{F3A799CD-6D18-4885-8E65-81BE62A7A54A}"/>
              </a:ext>
            </a:extLst>
          </p:cNvPr>
          <p:cNvSpPr>
            <a:spLocks noGrp="1"/>
          </p:cNvSpPr>
          <p:nvPr>
            <p:ph type="title"/>
          </p:nvPr>
        </p:nvSpPr>
        <p:spPr>
          <a:xfrm>
            <a:off x="1135380" y="1"/>
            <a:ext cx="8229600" cy="1052196"/>
          </a:xfrm>
        </p:spPr>
        <p:txBody>
          <a:bodyPr/>
          <a:lstStyle/>
          <a:p>
            <a:r>
              <a:rPr lang="en-US" dirty="0"/>
              <a:t>Cover-up Practices</a:t>
            </a:r>
          </a:p>
        </p:txBody>
      </p:sp>
    </p:spTree>
    <p:extLst>
      <p:ext uri="{BB962C8B-B14F-4D97-AF65-F5344CB8AC3E}">
        <p14:creationId xmlns:p14="http://schemas.microsoft.com/office/powerpoint/2010/main" val="3579872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FDD3-9553-432C-9ABE-32B6EDEE7E48}"/>
              </a:ext>
            </a:extLst>
          </p:cNvPr>
          <p:cNvSpPr>
            <a:spLocks noGrp="1"/>
          </p:cNvSpPr>
          <p:nvPr>
            <p:ph type="title"/>
          </p:nvPr>
        </p:nvSpPr>
        <p:spPr/>
        <p:txBody>
          <a:bodyPr/>
          <a:lstStyle/>
          <a:p>
            <a:r>
              <a:rPr lang="en-US" dirty="0"/>
              <a:t>“Working it as if it was Hot”</a:t>
            </a:r>
          </a:p>
        </p:txBody>
      </p:sp>
      <p:sp>
        <p:nvSpPr>
          <p:cNvPr id="8" name="Text Box 2">
            <a:extLst>
              <a:ext uri="{FF2B5EF4-FFF2-40B4-BE49-F238E27FC236}">
                <a16:creationId xmlns:a16="http://schemas.microsoft.com/office/drawing/2014/main" id="{F9D7B151-4B20-4D9F-9993-4B07BF7B1732}"/>
              </a:ext>
            </a:extLst>
          </p:cNvPr>
          <p:cNvSpPr txBox="1">
            <a:spLocks noChangeArrowheads="1"/>
          </p:cNvSpPr>
          <p:nvPr/>
        </p:nvSpPr>
        <p:spPr bwMode="auto">
          <a:xfrm>
            <a:off x="6636442" y="2894866"/>
            <a:ext cx="3783724" cy="1474075"/>
          </a:xfrm>
          <a:prstGeom prst="rect">
            <a:avLst/>
          </a:prstGeom>
          <a:solidFill>
            <a:srgbClr val="FFFFFF"/>
          </a:solidFill>
          <a:ln w="9525">
            <a:solidFill>
              <a:srgbClr val="000000"/>
            </a:solidFill>
            <a:miter lim="800000"/>
            <a:headEnd/>
            <a:tailEnd/>
          </a:ln>
        </p:spPr>
        <p:txBody>
          <a:bodyPr wrap="square" lIns="91440" tIns="45720" rIns="91440" bIns="4572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400" b="1" u="sng" dirty="0">
                <a:solidFill>
                  <a:srgbClr val="000000"/>
                </a:solidFill>
                <a:latin typeface="Arial" panose="020B0604020202020204" pitchFamily="34" charset="0"/>
                <a:cs typeface="Calibri"/>
              </a:rPr>
              <a:t>Definition for “working it as if it was hot”:</a:t>
            </a:r>
          </a:p>
          <a:p>
            <a:pPr>
              <a:defRPr sz="1000"/>
            </a:pPr>
            <a:r>
              <a:rPr lang="en-US" sz="1400" dirty="0">
                <a:solidFill>
                  <a:srgbClr val="000000"/>
                </a:solidFill>
                <a:latin typeface="Arial" panose="020B0604020202020204" pitchFamily="34" charset="0"/>
                <a:cs typeface="Calibri"/>
              </a:rPr>
              <a:t>A practice of using gloves while on the ground to handle a downed conductor rather than establishing a visual open, tagging, testing for absence of voltage, and applying personal grounds at the worksite.</a:t>
            </a:r>
          </a:p>
        </p:txBody>
      </p:sp>
      <p:graphicFrame>
        <p:nvGraphicFramePr>
          <p:cNvPr id="9" name="Chart 8">
            <a:extLst>
              <a:ext uri="{FF2B5EF4-FFF2-40B4-BE49-F238E27FC236}">
                <a16:creationId xmlns:a16="http://schemas.microsoft.com/office/drawing/2014/main" id="{12D525CB-6E20-4AF0-BB88-6EF7A639B397}"/>
              </a:ext>
            </a:extLst>
          </p:cNvPr>
          <p:cNvGraphicFramePr>
            <a:graphicFrameLocks noChangeAspect="1"/>
          </p:cNvGraphicFramePr>
          <p:nvPr>
            <p:extLst>
              <p:ext uri="{D42A27DB-BD31-4B8C-83A1-F6EECF244321}">
                <p14:modId xmlns:p14="http://schemas.microsoft.com/office/powerpoint/2010/main" val="4101903140"/>
              </p:ext>
            </p:extLst>
          </p:nvPr>
        </p:nvGraphicFramePr>
        <p:xfrm>
          <a:off x="1706250" y="2104837"/>
          <a:ext cx="3783724" cy="3727811"/>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Box 2">
            <a:extLst>
              <a:ext uri="{FF2B5EF4-FFF2-40B4-BE49-F238E27FC236}">
                <a16:creationId xmlns:a16="http://schemas.microsoft.com/office/drawing/2014/main" id="{50725A52-83A5-4E36-BB9F-888A337394C4}"/>
              </a:ext>
            </a:extLst>
          </p:cNvPr>
          <p:cNvSpPr txBox="1">
            <a:spLocks noChangeArrowheads="1"/>
          </p:cNvSpPr>
          <p:nvPr/>
        </p:nvSpPr>
        <p:spPr bwMode="auto">
          <a:xfrm>
            <a:off x="1739396" y="1246626"/>
            <a:ext cx="3701169" cy="938791"/>
          </a:xfrm>
          <a:prstGeom prst="rect">
            <a:avLst/>
          </a:prstGeom>
          <a:solidFill>
            <a:srgbClr val="FFFFFF"/>
          </a:solidFill>
          <a:ln w="9525">
            <a:solidFill>
              <a:srgbClr val="000000"/>
            </a:solidFill>
            <a:miter lim="800000"/>
            <a:headEnd/>
            <a:tailEnd/>
          </a:ln>
        </p:spPr>
        <p:txBody>
          <a:bodyPr wrap="square" lIns="91440" tIns="45720" rIns="91440" bIns="4572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400" dirty="0">
                <a:solidFill>
                  <a:srgbClr val="000000"/>
                </a:solidFill>
                <a:latin typeface="Arial" panose="020B0604020202020204" pitchFamily="34" charset="0"/>
                <a:cs typeface="Calibri"/>
              </a:rPr>
              <a:t>Q5. Are you aware of work occurring on down-lines at your co-op using the “working it as if it was hot” practice (see definition)?</a:t>
            </a:r>
          </a:p>
        </p:txBody>
      </p:sp>
    </p:spTree>
    <p:extLst>
      <p:ext uri="{BB962C8B-B14F-4D97-AF65-F5344CB8AC3E}">
        <p14:creationId xmlns:p14="http://schemas.microsoft.com/office/powerpoint/2010/main" val="2566187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FDD3-9553-432C-9ABE-32B6EDEE7E48}"/>
              </a:ext>
            </a:extLst>
          </p:cNvPr>
          <p:cNvSpPr>
            <a:spLocks noGrp="1"/>
          </p:cNvSpPr>
          <p:nvPr>
            <p:ph type="title"/>
          </p:nvPr>
        </p:nvSpPr>
        <p:spPr/>
        <p:txBody>
          <a:bodyPr/>
          <a:lstStyle/>
          <a:p>
            <a:r>
              <a:rPr lang="en-US" dirty="0"/>
              <a:t>Qualified Observer</a:t>
            </a:r>
          </a:p>
        </p:txBody>
      </p:sp>
      <p:graphicFrame>
        <p:nvGraphicFramePr>
          <p:cNvPr id="5" name="Chart 4"/>
          <p:cNvGraphicFramePr/>
          <p:nvPr>
            <p:extLst>
              <p:ext uri="{D42A27DB-BD31-4B8C-83A1-F6EECF244321}">
                <p14:modId xmlns:p14="http://schemas.microsoft.com/office/powerpoint/2010/main" val="675132995"/>
              </p:ext>
            </p:extLst>
          </p:nvPr>
        </p:nvGraphicFramePr>
        <p:xfrm>
          <a:off x="5968630" y="1272776"/>
          <a:ext cx="4713086" cy="522853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Box 2">
            <a:extLst>
              <a:ext uri="{FF2B5EF4-FFF2-40B4-BE49-F238E27FC236}">
                <a16:creationId xmlns:a16="http://schemas.microsoft.com/office/drawing/2014/main" id="{B779E279-3636-4917-B814-C5940C79A257}"/>
              </a:ext>
            </a:extLst>
          </p:cNvPr>
          <p:cNvSpPr txBox="1">
            <a:spLocks noChangeArrowheads="1"/>
          </p:cNvSpPr>
          <p:nvPr/>
        </p:nvSpPr>
        <p:spPr bwMode="auto">
          <a:xfrm>
            <a:off x="1334774" y="1557522"/>
            <a:ext cx="3701169" cy="1052196"/>
          </a:xfrm>
          <a:prstGeom prst="rect">
            <a:avLst/>
          </a:prstGeom>
          <a:solidFill>
            <a:srgbClr val="FFFFFF"/>
          </a:solidFill>
          <a:ln w="9525">
            <a:solidFill>
              <a:srgbClr val="000000"/>
            </a:solidFill>
            <a:miter lim="800000"/>
            <a:headEnd/>
            <a:tailEnd/>
          </a:ln>
        </p:spPr>
        <p:txBody>
          <a:bodyPr wrap="square" lIns="91440" tIns="45720" rIns="91440" bIns="4572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400" dirty="0">
                <a:solidFill>
                  <a:srgbClr val="000000"/>
                </a:solidFill>
                <a:latin typeface="Arial" panose="020B0604020202020204" pitchFamily="34" charset="0"/>
                <a:cs typeface="Calibri"/>
              </a:rPr>
              <a:t>Q6. When energized work is performed, what portion of the time is a qualified observer assigned and in place during the work?</a:t>
            </a:r>
          </a:p>
        </p:txBody>
      </p:sp>
    </p:spTree>
    <p:extLst>
      <p:ext uri="{BB962C8B-B14F-4D97-AF65-F5344CB8AC3E}">
        <p14:creationId xmlns:p14="http://schemas.microsoft.com/office/powerpoint/2010/main" val="4231066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FDD3-9553-432C-9ABE-32B6EDEE7E48}"/>
              </a:ext>
            </a:extLst>
          </p:cNvPr>
          <p:cNvSpPr>
            <a:spLocks noGrp="1"/>
          </p:cNvSpPr>
          <p:nvPr>
            <p:ph type="title"/>
          </p:nvPr>
        </p:nvSpPr>
        <p:spPr/>
        <p:txBody>
          <a:bodyPr/>
          <a:lstStyle/>
          <a:p>
            <a:r>
              <a:rPr lang="en-US" dirty="0"/>
              <a:t>Effectiveness of Job Briefings</a:t>
            </a:r>
            <a:br>
              <a:rPr lang="en-US" dirty="0"/>
            </a:br>
            <a:r>
              <a:rPr lang="en-US" sz="1800" dirty="0"/>
              <a:t>5-point scale: 1 = not very effective; 5 = very effective</a:t>
            </a:r>
            <a:endParaRPr lang="en-US" dirty="0"/>
          </a:p>
        </p:txBody>
      </p:sp>
      <p:graphicFrame>
        <p:nvGraphicFramePr>
          <p:cNvPr id="8" name="Chart 7">
            <a:extLst>
              <a:ext uri="{FF2B5EF4-FFF2-40B4-BE49-F238E27FC236}">
                <a16:creationId xmlns:a16="http://schemas.microsoft.com/office/drawing/2014/main" id="{51305CDD-7ECF-4CBE-830E-DF30C08BAF77}"/>
              </a:ext>
            </a:extLst>
          </p:cNvPr>
          <p:cNvGraphicFramePr/>
          <p:nvPr>
            <p:extLst>
              <p:ext uri="{D42A27DB-BD31-4B8C-83A1-F6EECF244321}">
                <p14:modId xmlns:p14="http://schemas.microsoft.com/office/powerpoint/2010/main" val="3094644009"/>
              </p:ext>
            </p:extLst>
          </p:nvPr>
        </p:nvGraphicFramePr>
        <p:xfrm>
          <a:off x="3735186" y="2163968"/>
          <a:ext cx="6034610" cy="427433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2">
            <a:extLst>
              <a:ext uri="{FF2B5EF4-FFF2-40B4-BE49-F238E27FC236}">
                <a16:creationId xmlns:a16="http://schemas.microsoft.com/office/drawing/2014/main" id="{846AEB90-DB78-4241-BA8C-7ACDEA0E3B9C}"/>
              </a:ext>
            </a:extLst>
          </p:cNvPr>
          <p:cNvSpPr txBox="1">
            <a:spLocks noChangeArrowheads="1"/>
          </p:cNvSpPr>
          <p:nvPr/>
        </p:nvSpPr>
        <p:spPr bwMode="auto">
          <a:xfrm>
            <a:off x="2082602" y="1345033"/>
            <a:ext cx="8026796" cy="526099"/>
          </a:xfrm>
          <a:prstGeom prst="rect">
            <a:avLst/>
          </a:prstGeom>
          <a:solidFill>
            <a:srgbClr val="FFFFFF"/>
          </a:solidFill>
          <a:ln w="9525">
            <a:solidFill>
              <a:srgbClr val="000000"/>
            </a:solidFill>
            <a:miter lim="800000"/>
            <a:headEnd/>
            <a:tailEnd/>
          </a:ln>
        </p:spPr>
        <p:txBody>
          <a:bodyPr wrap="square" lIns="91440" tIns="45720" rIns="91440" bIns="45720" anchor="t"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400" dirty="0">
                <a:solidFill>
                  <a:srgbClr val="000000"/>
                </a:solidFill>
                <a:latin typeface="Arial" panose="020B0604020202020204" pitchFamily="34" charset="0"/>
                <a:cs typeface="Calibri"/>
              </a:rPr>
              <a:t>Q7. Based on your experience, on a scale from 1 to 5, where 5 is very effective and 1 is not very effective, how effective are job briefings performed at your co-op?</a:t>
            </a:r>
          </a:p>
        </p:txBody>
      </p:sp>
      <p:sp>
        <p:nvSpPr>
          <p:cNvPr id="3" name="TextBox 2">
            <a:extLst>
              <a:ext uri="{FF2B5EF4-FFF2-40B4-BE49-F238E27FC236}">
                <a16:creationId xmlns:a16="http://schemas.microsoft.com/office/drawing/2014/main" id="{2515ADC2-1F95-2C70-3C0E-3C98E0E23852}"/>
              </a:ext>
            </a:extLst>
          </p:cNvPr>
          <p:cNvSpPr txBox="1"/>
          <p:nvPr/>
        </p:nvSpPr>
        <p:spPr>
          <a:xfrm>
            <a:off x="7881159" y="2494858"/>
            <a:ext cx="590203" cy="276999"/>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47%</a:t>
            </a:r>
          </a:p>
        </p:txBody>
      </p:sp>
    </p:spTree>
    <p:extLst>
      <p:ext uri="{BB962C8B-B14F-4D97-AF65-F5344CB8AC3E}">
        <p14:creationId xmlns:p14="http://schemas.microsoft.com/office/powerpoint/2010/main" val="3846659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053DF-3139-45EF-97B6-328F3DE9FA50}"/>
              </a:ext>
            </a:extLst>
          </p:cNvPr>
          <p:cNvSpPr>
            <a:spLocks noGrp="1"/>
          </p:cNvSpPr>
          <p:nvPr>
            <p:ph type="title"/>
          </p:nvPr>
        </p:nvSpPr>
        <p:spPr/>
        <p:txBody>
          <a:bodyPr/>
          <a:lstStyle/>
          <a:p>
            <a:r>
              <a:rPr lang="en-US" dirty="0"/>
              <a:t>Conducting Job Site Observations</a:t>
            </a:r>
          </a:p>
        </p:txBody>
      </p:sp>
      <p:sp>
        <p:nvSpPr>
          <p:cNvPr id="3" name="Text Box 2">
            <a:extLst>
              <a:ext uri="{FF2B5EF4-FFF2-40B4-BE49-F238E27FC236}">
                <a16:creationId xmlns:a16="http://schemas.microsoft.com/office/drawing/2014/main" id="{5B32E89D-20FF-4255-B624-3538256B5912}"/>
              </a:ext>
            </a:extLst>
          </p:cNvPr>
          <p:cNvSpPr txBox="1">
            <a:spLocks noChangeArrowheads="1"/>
          </p:cNvSpPr>
          <p:nvPr/>
        </p:nvSpPr>
        <p:spPr bwMode="auto">
          <a:xfrm>
            <a:off x="1757818" y="1136581"/>
            <a:ext cx="4156900" cy="938793"/>
          </a:xfrm>
          <a:prstGeom prst="rect">
            <a:avLst/>
          </a:prstGeom>
          <a:solidFill>
            <a:srgbClr val="FFFFFF"/>
          </a:solidFill>
          <a:ln w="9525">
            <a:solidFill>
              <a:srgbClr val="000000"/>
            </a:solidFill>
            <a:miter lim="800000"/>
            <a:headEnd/>
            <a:tailEnd/>
          </a:ln>
        </p:spPr>
        <p:txBody>
          <a:bodyPr wrap="square" lIns="91440" tIns="45720" rIns="91440" bIns="4572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400" dirty="0">
                <a:solidFill>
                  <a:srgbClr val="000000"/>
                </a:solidFill>
                <a:latin typeface="Arial" panose="020B0604020202020204" pitchFamily="34" charset="0"/>
                <a:cs typeface="Calibri"/>
              </a:rPr>
              <a:t>Q10. During normal working hours, how often does the line supervisor (the individual that supervises your crew leader) conduct job site observations on jobs you are working on?</a:t>
            </a:r>
          </a:p>
        </p:txBody>
      </p:sp>
      <p:graphicFrame>
        <p:nvGraphicFramePr>
          <p:cNvPr id="4" name="Chart 3">
            <a:extLst>
              <a:ext uri="{FF2B5EF4-FFF2-40B4-BE49-F238E27FC236}">
                <a16:creationId xmlns:a16="http://schemas.microsoft.com/office/drawing/2014/main" id="{047B73E2-73DF-4E66-B427-1C3BA843C835}"/>
              </a:ext>
            </a:extLst>
          </p:cNvPr>
          <p:cNvGraphicFramePr/>
          <p:nvPr/>
        </p:nvGraphicFramePr>
        <p:xfrm>
          <a:off x="1935518" y="2144112"/>
          <a:ext cx="4293486" cy="418346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2">
            <a:extLst>
              <a:ext uri="{FF2B5EF4-FFF2-40B4-BE49-F238E27FC236}">
                <a16:creationId xmlns:a16="http://schemas.microsoft.com/office/drawing/2014/main" id="{568FE99A-A714-4250-9A7F-D0E271279C35}"/>
              </a:ext>
            </a:extLst>
          </p:cNvPr>
          <p:cNvSpPr txBox="1">
            <a:spLocks noChangeArrowheads="1"/>
          </p:cNvSpPr>
          <p:nvPr/>
        </p:nvSpPr>
        <p:spPr bwMode="auto">
          <a:xfrm>
            <a:off x="6406075" y="1139204"/>
            <a:ext cx="4067508" cy="936169"/>
          </a:xfrm>
          <a:prstGeom prst="rect">
            <a:avLst/>
          </a:prstGeom>
          <a:solidFill>
            <a:srgbClr val="FFFFFF"/>
          </a:solidFill>
          <a:ln w="9525">
            <a:solidFill>
              <a:srgbClr val="000000"/>
            </a:solidFill>
            <a:miter lim="800000"/>
            <a:headEnd/>
            <a:tailEnd/>
          </a:ln>
        </p:spPr>
        <p:txBody>
          <a:bodyPr wrap="square" lIns="91440" tIns="45720" rIns="91440" bIns="4572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400" dirty="0">
                <a:solidFill>
                  <a:srgbClr val="000000"/>
                </a:solidFill>
                <a:latin typeface="Arial" panose="020B0604020202020204" pitchFamily="34" charset="0"/>
                <a:cs typeface="Calibri"/>
              </a:rPr>
              <a:t>Q11. After normal working hours, how often does the line supervisor (the individual that supervises your crew leader) conduct job site observations on jobs you are working on?</a:t>
            </a:r>
          </a:p>
        </p:txBody>
      </p:sp>
      <p:graphicFrame>
        <p:nvGraphicFramePr>
          <p:cNvPr id="6" name="Chart 5">
            <a:extLst>
              <a:ext uri="{FF2B5EF4-FFF2-40B4-BE49-F238E27FC236}">
                <a16:creationId xmlns:a16="http://schemas.microsoft.com/office/drawing/2014/main" id="{F64DEC30-8B9D-414C-9476-72E1D5DDB8E5}"/>
              </a:ext>
            </a:extLst>
          </p:cNvPr>
          <p:cNvGraphicFramePr/>
          <p:nvPr>
            <p:extLst>
              <p:ext uri="{D42A27DB-BD31-4B8C-83A1-F6EECF244321}">
                <p14:modId xmlns:p14="http://schemas.microsoft.com/office/powerpoint/2010/main" val="4218067232"/>
              </p:ext>
            </p:extLst>
          </p:nvPr>
        </p:nvGraphicFramePr>
        <p:xfrm>
          <a:off x="6417356" y="2140914"/>
          <a:ext cx="4793219" cy="41834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4079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FDD3-9553-432C-9ABE-32B6EDEE7E48}"/>
              </a:ext>
            </a:extLst>
          </p:cNvPr>
          <p:cNvSpPr>
            <a:spLocks noGrp="1"/>
          </p:cNvSpPr>
          <p:nvPr>
            <p:ph type="title"/>
          </p:nvPr>
        </p:nvSpPr>
        <p:spPr/>
        <p:txBody>
          <a:bodyPr/>
          <a:lstStyle/>
          <a:p>
            <a:r>
              <a:rPr lang="en-US" dirty="0"/>
              <a:t>Feedback From Onsite Observations</a:t>
            </a:r>
          </a:p>
        </p:txBody>
      </p:sp>
      <p:graphicFrame>
        <p:nvGraphicFramePr>
          <p:cNvPr id="5" name="Chart 4"/>
          <p:cNvGraphicFramePr/>
          <p:nvPr>
            <p:extLst>
              <p:ext uri="{D42A27DB-BD31-4B8C-83A1-F6EECF244321}">
                <p14:modId xmlns:p14="http://schemas.microsoft.com/office/powerpoint/2010/main" val="3164434854"/>
              </p:ext>
            </p:extLst>
          </p:nvPr>
        </p:nvGraphicFramePr>
        <p:xfrm>
          <a:off x="5721743" y="1199624"/>
          <a:ext cx="4477407" cy="52285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2">
            <a:extLst>
              <a:ext uri="{FF2B5EF4-FFF2-40B4-BE49-F238E27FC236}">
                <a16:creationId xmlns:a16="http://schemas.microsoft.com/office/drawing/2014/main" id="{6601D8DD-4C83-4814-B783-FD6875B7A594}"/>
              </a:ext>
            </a:extLst>
          </p:cNvPr>
          <p:cNvSpPr txBox="1">
            <a:spLocks noChangeArrowheads="1"/>
          </p:cNvSpPr>
          <p:nvPr/>
        </p:nvSpPr>
        <p:spPr bwMode="auto">
          <a:xfrm>
            <a:off x="1151894" y="1840986"/>
            <a:ext cx="3701169" cy="852081"/>
          </a:xfrm>
          <a:prstGeom prst="rect">
            <a:avLst/>
          </a:prstGeom>
          <a:solidFill>
            <a:srgbClr val="FFFFFF"/>
          </a:solidFill>
          <a:ln w="9525">
            <a:solidFill>
              <a:srgbClr val="000000"/>
            </a:solidFill>
            <a:miter lim="800000"/>
            <a:headEnd/>
            <a:tailEnd/>
          </a:ln>
        </p:spPr>
        <p:txBody>
          <a:bodyPr wrap="square" lIns="91440" tIns="45720" rIns="91440" bIns="4572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400" dirty="0">
                <a:solidFill>
                  <a:srgbClr val="000000"/>
                </a:solidFill>
                <a:latin typeface="Arial" panose="020B0604020202020204" pitchFamily="34" charset="0"/>
                <a:cs typeface="Calibri"/>
              </a:rPr>
              <a:t>Q12. When field work observations occur, what portion of the time do you receive feedback on safety performance?</a:t>
            </a:r>
          </a:p>
        </p:txBody>
      </p:sp>
    </p:spTree>
    <p:extLst>
      <p:ext uri="{BB962C8B-B14F-4D97-AF65-F5344CB8AC3E}">
        <p14:creationId xmlns:p14="http://schemas.microsoft.com/office/powerpoint/2010/main" val="2490786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FDD3-9553-432C-9ABE-32B6EDEE7E48}"/>
              </a:ext>
            </a:extLst>
          </p:cNvPr>
          <p:cNvSpPr>
            <a:spLocks noGrp="1"/>
          </p:cNvSpPr>
          <p:nvPr>
            <p:ph type="title"/>
          </p:nvPr>
        </p:nvSpPr>
        <p:spPr/>
        <p:txBody>
          <a:bodyPr/>
          <a:lstStyle/>
          <a:p>
            <a:r>
              <a:rPr lang="en-US" dirty="0"/>
              <a:t>Percent of Time PPE is Used When Working on Energized Lines or Equipment</a:t>
            </a:r>
          </a:p>
        </p:txBody>
      </p:sp>
      <p:sp>
        <p:nvSpPr>
          <p:cNvPr id="6" name="Text Box 2">
            <a:extLst>
              <a:ext uri="{FF2B5EF4-FFF2-40B4-BE49-F238E27FC236}">
                <a16:creationId xmlns:a16="http://schemas.microsoft.com/office/drawing/2014/main" id="{6601D8DD-4C83-4814-B783-FD6875B7A594}"/>
              </a:ext>
            </a:extLst>
          </p:cNvPr>
          <p:cNvSpPr txBox="1">
            <a:spLocks noChangeArrowheads="1"/>
          </p:cNvSpPr>
          <p:nvPr/>
        </p:nvSpPr>
        <p:spPr bwMode="auto">
          <a:xfrm>
            <a:off x="1670586" y="3429000"/>
            <a:ext cx="3212423" cy="1052196"/>
          </a:xfrm>
          <a:prstGeom prst="rect">
            <a:avLst/>
          </a:prstGeom>
          <a:solidFill>
            <a:srgbClr val="FFFFFF"/>
          </a:solidFill>
          <a:ln w="9525">
            <a:solidFill>
              <a:srgbClr val="000000"/>
            </a:solidFill>
            <a:miter lim="800000"/>
            <a:headEnd/>
            <a:tailEnd/>
          </a:ln>
        </p:spPr>
        <p:txBody>
          <a:bodyPr wrap="none" lIns="91440" tIns="45720" rIns="91440" bIns="4572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400" b="1" u="sng" dirty="0">
                <a:solidFill>
                  <a:srgbClr val="000000"/>
                </a:solidFill>
                <a:latin typeface="Arial" panose="020B0604020202020204" pitchFamily="34" charset="0"/>
                <a:cs typeface="Calibri"/>
              </a:rPr>
              <a:t>Required insulating PPE:</a:t>
            </a:r>
          </a:p>
          <a:p>
            <a:pPr marL="171450" indent="-171450">
              <a:buFont typeface="Arial" panose="020B0604020202020204" pitchFamily="34" charset="0"/>
              <a:buChar char="•"/>
              <a:defRPr sz="1000"/>
            </a:pPr>
            <a:r>
              <a:rPr lang="en-US" sz="1400" dirty="0">
                <a:solidFill>
                  <a:srgbClr val="000000"/>
                </a:solidFill>
                <a:latin typeface="Arial" panose="020B0604020202020204" pitchFamily="34" charset="0"/>
                <a:cs typeface="Calibri"/>
              </a:rPr>
              <a:t>Gloves</a:t>
            </a:r>
          </a:p>
          <a:p>
            <a:pPr marL="171450" indent="-171450">
              <a:buFont typeface="Arial" panose="020B0604020202020204" pitchFamily="34" charset="0"/>
              <a:buChar char="•"/>
              <a:defRPr sz="1000"/>
            </a:pPr>
            <a:r>
              <a:rPr lang="en-US" sz="1400" dirty="0">
                <a:solidFill>
                  <a:srgbClr val="000000"/>
                </a:solidFill>
                <a:latin typeface="Arial" panose="020B0604020202020204" pitchFamily="34" charset="0"/>
                <a:cs typeface="Calibri"/>
              </a:rPr>
              <a:t>Sleeves</a:t>
            </a:r>
          </a:p>
          <a:p>
            <a:pPr marL="171450" indent="-171450">
              <a:buFont typeface="Arial" panose="020B0604020202020204" pitchFamily="34" charset="0"/>
              <a:buChar char="•"/>
              <a:defRPr sz="1000"/>
            </a:pPr>
            <a:r>
              <a:rPr lang="en-US" sz="1400" dirty="0">
                <a:solidFill>
                  <a:srgbClr val="000000"/>
                </a:solidFill>
                <a:latin typeface="Arial" panose="020B0604020202020204" pitchFamily="34" charset="0"/>
                <a:cs typeface="Calibri"/>
              </a:rPr>
              <a:t>Di-electric footwear (if required)</a:t>
            </a:r>
          </a:p>
        </p:txBody>
      </p:sp>
      <p:graphicFrame>
        <p:nvGraphicFramePr>
          <p:cNvPr id="5" name="Chart 4"/>
          <p:cNvGraphicFramePr/>
          <p:nvPr>
            <p:extLst>
              <p:ext uri="{D42A27DB-BD31-4B8C-83A1-F6EECF244321}">
                <p14:modId xmlns:p14="http://schemas.microsoft.com/office/powerpoint/2010/main" val="1707176461"/>
              </p:ext>
            </p:extLst>
          </p:nvPr>
        </p:nvGraphicFramePr>
        <p:xfrm>
          <a:off x="5703454" y="1181336"/>
          <a:ext cx="4713087" cy="522853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2">
            <a:extLst>
              <a:ext uri="{FF2B5EF4-FFF2-40B4-BE49-F238E27FC236}">
                <a16:creationId xmlns:a16="http://schemas.microsoft.com/office/drawing/2014/main" id="{C02FA617-DCE7-4E63-9D01-4C294EF57996}"/>
              </a:ext>
            </a:extLst>
          </p:cNvPr>
          <p:cNvSpPr txBox="1">
            <a:spLocks noChangeArrowheads="1"/>
          </p:cNvSpPr>
          <p:nvPr/>
        </p:nvSpPr>
        <p:spPr bwMode="auto">
          <a:xfrm>
            <a:off x="1426214" y="1255770"/>
            <a:ext cx="3701169" cy="1214688"/>
          </a:xfrm>
          <a:prstGeom prst="rect">
            <a:avLst/>
          </a:prstGeom>
          <a:solidFill>
            <a:srgbClr val="FFFFFF"/>
          </a:solidFill>
          <a:ln w="9525">
            <a:solidFill>
              <a:srgbClr val="000000"/>
            </a:solidFill>
            <a:miter lim="800000"/>
            <a:headEnd/>
            <a:tailEnd/>
          </a:ln>
        </p:spPr>
        <p:txBody>
          <a:bodyPr wrap="square" lIns="91440" tIns="45720" rIns="91440" bIns="4572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400" dirty="0">
                <a:solidFill>
                  <a:srgbClr val="000000"/>
                </a:solidFill>
                <a:latin typeface="Arial" panose="020B0604020202020204" pitchFamily="34" charset="0"/>
                <a:cs typeface="Calibri"/>
              </a:rPr>
              <a:t>Q2. Over the past 12 to 18 months, what portion of the time when work is performed on energized lines or equipment have you observed required PPE (see box) being used by affected employees?</a:t>
            </a:r>
          </a:p>
        </p:txBody>
      </p:sp>
    </p:spTree>
    <p:extLst>
      <p:ext uri="{BB962C8B-B14F-4D97-AF65-F5344CB8AC3E}">
        <p14:creationId xmlns:p14="http://schemas.microsoft.com/office/powerpoint/2010/main" val="880361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4244" y="1575169"/>
            <a:ext cx="9520860" cy="2100263"/>
          </a:xfrm>
        </p:spPr>
        <p:txBody>
          <a:bodyPr>
            <a:normAutofit/>
          </a:bodyPr>
          <a:lstStyle/>
          <a:p>
            <a:r>
              <a:rPr lang="en-US" sz="5400" dirty="0"/>
              <a:t>G&amp;T – Commitment to Zero Phase 2 Review</a:t>
            </a:r>
          </a:p>
        </p:txBody>
      </p:sp>
      <p:sp>
        <p:nvSpPr>
          <p:cNvPr id="3" name="TextBox 2">
            <a:extLst>
              <a:ext uri="{FF2B5EF4-FFF2-40B4-BE49-F238E27FC236}">
                <a16:creationId xmlns:a16="http://schemas.microsoft.com/office/drawing/2014/main" id="{383E9C86-824F-ABB2-B467-5A54016B39B8}"/>
              </a:ext>
            </a:extLst>
          </p:cNvPr>
          <p:cNvSpPr txBox="1"/>
          <p:nvPr/>
        </p:nvSpPr>
        <p:spPr>
          <a:xfrm>
            <a:off x="9888661" y="5223578"/>
            <a:ext cx="1505749" cy="369332"/>
          </a:xfrm>
          <a:prstGeom prst="rect">
            <a:avLst/>
          </a:prstGeom>
          <a:noFill/>
        </p:spPr>
        <p:txBody>
          <a:bodyPr wrap="square" rtlCol="0">
            <a:spAutoFit/>
          </a:bodyPr>
          <a:lstStyle/>
          <a:p>
            <a:pPr algn="ctr"/>
            <a:r>
              <a:rPr lang="en-US" dirty="0">
                <a:solidFill>
                  <a:schemeClr val="bg1"/>
                </a:solidFill>
              </a:rPr>
              <a:t>(EPRI)</a:t>
            </a:r>
          </a:p>
        </p:txBody>
      </p:sp>
    </p:spTree>
    <p:extLst>
      <p:ext uri="{BB962C8B-B14F-4D97-AF65-F5344CB8AC3E}">
        <p14:creationId xmlns:p14="http://schemas.microsoft.com/office/powerpoint/2010/main" val="3047832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138" y="138113"/>
            <a:ext cx="10958514" cy="792163"/>
          </a:xfrm>
        </p:spPr>
        <p:txBody>
          <a:bodyPr>
            <a:noAutofit/>
          </a:bodyPr>
          <a:lstStyle/>
          <a:p>
            <a:r>
              <a:rPr lang="en-US" sz="2800" dirty="0"/>
              <a:t>SIF Exposure</a:t>
            </a:r>
          </a:p>
        </p:txBody>
      </p:sp>
      <p:sp>
        <p:nvSpPr>
          <p:cNvPr id="5" name="Rounded Rectangle 4"/>
          <p:cNvSpPr/>
          <p:nvPr/>
        </p:nvSpPr>
        <p:spPr>
          <a:xfrm>
            <a:off x="1981200" y="1951630"/>
            <a:ext cx="2133600" cy="1295400"/>
          </a:xfrm>
          <a:prstGeom prst="roundRect">
            <a:avLst/>
          </a:prstGeom>
          <a:solidFill>
            <a:srgbClr val="00006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SIF</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Actual</a:t>
            </a:r>
          </a:p>
        </p:txBody>
      </p:sp>
      <p:sp>
        <p:nvSpPr>
          <p:cNvPr id="6" name="Rounded Rectangle 5"/>
          <p:cNvSpPr/>
          <p:nvPr/>
        </p:nvSpPr>
        <p:spPr>
          <a:xfrm>
            <a:off x="4876800" y="1951630"/>
            <a:ext cx="2133600" cy="1295400"/>
          </a:xfrm>
          <a:prstGeom prst="roundRect">
            <a:avLst/>
          </a:prstGeom>
          <a:solidFill>
            <a:srgbClr val="00006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SIF</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Potential</a:t>
            </a:r>
          </a:p>
        </p:txBody>
      </p:sp>
      <p:sp>
        <p:nvSpPr>
          <p:cNvPr id="7" name="Rounded Rectangle 6"/>
          <p:cNvSpPr/>
          <p:nvPr/>
        </p:nvSpPr>
        <p:spPr>
          <a:xfrm>
            <a:off x="8077200" y="1951630"/>
            <a:ext cx="2133600" cy="1295400"/>
          </a:xfrm>
          <a:prstGeom prst="roundRect">
            <a:avLst/>
          </a:prstGeom>
          <a:solidFill>
            <a:srgbClr val="00006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SIF</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Exposure</a:t>
            </a:r>
          </a:p>
        </p:txBody>
      </p:sp>
      <p:sp>
        <p:nvSpPr>
          <p:cNvPr id="8" name="Equal 7"/>
          <p:cNvSpPr/>
          <p:nvPr/>
        </p:nvSpPr>
        <p:spPr>
          <a:xfrm>
            <a:off x="7224252" y="2332630"/>
            <a:ext cx="640080" cy="640080"/>
          </a:xfrm>
          <a:prstGeom prst="mathEqual">
            <a:avLst/>
          </a:prstGeom>
          <a:solidFill>
            <a:srgbClr val="00006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Plus 8"/>
          <p:cNvSpPr/>
          <p:nvPr/>
        </p:nvSpPr>
        <p:spPr>
          <a:xfrm>
            <a:off x="4176252" y="2279290"/>
            <a:ext cx="640080" cy="640080"/>
          </a:xfrm>
          <a:prstGeom prst="mathPlus">
            <a:avLst/>
          </a:prstGeom>
          <a:solidFill>
            <a:srgbClr val="00006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981200" y="3621885"/>
            <a:ext cx="2209800" cy="178510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
                <a:srgbClr val="4472C4">
                  <a:lumMod val="50000"/>
                </a:srgbClr>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Life-Threatening Injury or illness</a:t>
            </a:r>
          </a:p>
          <a:p>
            <a:pPr marL="285750" marR="0" lvl="0" indent="-285750" algn="l" defTabSz="914400" rtl="0" eaLnBrk="1" fontAlgn="auto" latinLnBrk="0" hangingPunct="1">
              <a:lnSpc>
                <a:spcPct val="100000"/>
              </a:lnSpc>
              <a:spcBef>
                <a:spcPts val="0"/>
              </a:spcBef>
              <a:spcAft>
                <a:spcPts val="1200"/>
              </a:spcAft>
              <a:buClr>
                <a:srgbClr val="4472C4">
                  <a:lumMod val="50000"/>
                </a:srgbClr>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Life-Altering Injury or Illness</a:t>
            </a:r>
          </a:p>
          <a:p>
            <a:pPr marL="285750" marR="0" lvl="0" indent="-285750" algn="l" defTabSz="914400" rtl="0" eaLnBrk="1" fontAlgn="auto" latinLnBrk="0" hangingPunct="1">
              <a:lnSpc>
                <a:spcPct val="100000"/>
              </a:lnSpc>
              <a:spcBef>
                <a:spcPts val="0"/>
              </a:spcBef>
              <a:spcAft>
                <a:spcPts val="1200"/>
              </a:spcAft>
              <a:buClr>
                <a:srgbClr val="4472C4">
                  <a:lumMod val="50000"/>
                </a:srgbClr>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Fatality</a:t>
            </a:r>
          </a:p>
        </p:txBody>
      </p:sp>
      <p:sp>
        <p:nvSpPr>
          <p:cNvPr id="11" name="TextBox 10"/>
          <p:cNvSpPr txBox="1"/>
          <p:nvPr/>
        </p:nvSpPr>
        <p:spPr>
          <a:xfrm>
            <a:off x="4862052" y="3621886"/>
            <a:ext cx="2209800" cy="19082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
                <a:srgbClr val="4472C4">
                  <a:lumMod val="50000"/>
                </a:srgbClr>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Realistic possibility</a:t>
            </a:r>
          </a:p>
          <a:p>
            <a:pPr marL="285750" marR="0" lvl="0" indent="-285750" algn="l" defTabSz="914400" rtl="0" eaLnBrk="1" fontAlgn="auto" latinLnBrk="0" hangingPunct="1">
              <a:lnSpc>
                <a:spcPct val="100000"/>
              </a:lnSpc>
              <a:spcBef>
                <a:spcPts val="0"/>
              </a:spcBef>
              <a:spcAft>
                <a:spcPts val="1200"/>
              </a:spcAft>
              <a:buClr>
                <a:srgbClr val="4472C4">
                  <a:lumMod val="50000"/>
                </a:srgbClr>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Meets agreed upon SIF decision tree criteria</a:t>
            </a:r>
          </a:p>
        </p:txBody>
      </p:sp>
      <p:sp>
        <p:nvSpPr>
          <p:cNvPr id="12" name="TextBox 11"/>
          <p:cNvSpPr txBox="1"/>
          <p:nvPr/>
        </p:nvSpPr>
        <p:spPr>
          <a:xfrm>
            <a:off x="8077200" y="3621885"/>
            <a:ext cx="2209800"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
                <a:srgbClr val="4472C4">
                  <a:lumMod val="50000"/>
                </a:srgbClr>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High-risk situation which could have resulted in a serious or fatal injury</a:t>
            </a:r>
          </a:p>
        </p:txBody>
      </p:sp>
      <p:sp>
        <p:nvSpPr>
          <p:cNvPr id="3" name="TextBox 2"/>
          <p:cNvSpPr txBox="1"/>
          <p:nvPr/>
        </p:nvSpPr>
        <p:spPr>
          <a:xfrm>
            <a:off x="3505200" y="5726668"/>
            <a:ext cx="5303520"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Few “Actuals” + Many “Potentials” = SIF Exposure</a:t>
            </a:r>
          </a:p>
        </p:txBody>
      </p:sp>
      <p:sp>
        <p:nvSpPr>
          <p:cNvPr id="13" name="Rounded Rectangle 3">
            <a:extLst>
              <a:ext uri="{FF2B5EF4-FFF2-40B4-BE49-F238E27FC236}">
                <a16:creationId xmlns:a16="http://schemas.microsoft.com/office/drawing/2014/main" id="{F5EF3690-EEA7-4AD1-BC5E-7F92AC65D666}"/>
              </a:ext>
            </a:extLst>
          </p:cNvPr>
          <p:cNvSpPr/>
          <p:nvPr/>
        </p:nvSpPr>
        <p:spPr>
          <a:xfrm>
            <a:off x="1800807" y="1573406"/>
            <a:ext cx="5394960" cy="4038600"/>
          </a:xfrm>
          <a:prstGeom prst="roundRect">
            <a:avLst>
              <a:gd name="adj" fmla="val 10660"/>
            </a:avLst>
          </a:prstGeom>
          <a:noFill/>
          <a:ln w="25400" cap="flat" cmpd="sng" algn="ctr">
            <a:solidFill>
              <a:srgbClr val="FF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87D3C24D-7C04-4DD7-9021-1AA1DCBEFF3B}"/>
              </a:ext>
            </a:extLst>
          </p:cNvPr>
          <p:cNvSpPr/>
          <p:nvPr/>
        </p:nvSpPr>
        <p:spPr>
          <a:xfrm>
            <a:off x="1932373" y="6027939"/>
            <a:ext cx="1704512" cy="603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Slide Number Placeholder 3">
            <a:extLst>
              <a:ext uri="{FF2B5EF4-FFF2-40B4-BE49-F238E27FC236}">
                <a16:creationId xmlns:a16="http://schemas.microsoft.com/office/drawing/2014/main" id="{3951D484-6BD6-441E-92C9-1DB5E7B160A1}"/>
              </a:ext>
            </a:extLst>
          </p:cNvPr>
          <p:cNvSpPr txBox="1">
            <a:spLocks/>
          </p:cNvSpPr>
          <p:nvPr/>
        </p:nvSpPr>
        <p:spPr>
          <a:xfrm>
            <a:off x="11023208" y="6238333"/>
            <a:ext cx="641679"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Arial" charset="0"/>
              </a:rPr>
              <a:t>| Pg. </a:t>
            </a:r>
            <a:fld id="{818D94B4-8502-5D40-8A2F-77E12E792061}" type="slidenum">
              <a:rPr kumimoji="0" lang="en-US" sz="900" b="1"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101711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469" y="152160"/>
            <a:ext cx="8458200" cy="711200"/>
          </a:xfrm>
        </p:spPr>
        <p:txBody>
          <a:bodyPr>
            <a:noAutofit/>
          </a:bodyPr>
          <a:lstStyle/>
          <a:p>
            <a:r>
              <a:rPr lang="en-US" sz="2800" dirty="0">
                <a:solidFill>
                  <a:schemeClr val="bg1"/>
                </a:solidFill>
              </a:rPr>
              <a:t>SIF Data Collection Event Model</a:t>
            </a:r>
          </a:p>
        </p:txBody>
      </p:sp>
      <p:sp>
        <p:nvSpPr>
          <p:cNvPr id="4" name="Rounded Rectangle 3"/>
          <p:cNvSpPr/>
          <p:nvPr/>
        </p:nvSpPr>
        <p:spPr>
          <a:xfrm>
            <a:off x="4953000" y="2839381"/>
            <a:ext cx="2133600" cy="12192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SIF Exposure?</a:t>
            </a:r>
          </a:p>
        </p:txBody>
      </p:sp>
      <p:sp>
        <p:nvSpPr>
          <p:cNvPr id="5" name="Oval 4"/>
          <p:cNvSpPr/>
          <p:nvPr/>
        </p:nvSpPr>
        <p:spPr>
          <a:xfrm>
            <a:off x="7162800" y="1345861"/>
            <a:ext cx="2377440" cy="10058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Safe Work Observations</a:t>
            </a:r>
          </a:p>
        </p:txBody>
      </p:sp>
      <p:sp>
        <p:nvSpPr>
          <p:cNvPr id="6" name="Oval 5"/>
          <p:cNvSpPr/>
          <p:nvPr/>
        </p:nvSpPr>
        <p:spPr>
          <a:xfrm>
            <a:off x="2514600" y="1345861"/>
            <a:ext cx="2377440" cy="10058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Close Calls</a:t>
            </a:r>
          </a:p>
        </p:txBody>
      </p:sp>
      <p:sp>
        <p:nvSpPr>
          <p:cNvPr id="7" name="Oval 6"/>
          <p:cNvSpPr/>
          <p:nvPr/>
        </p:nvSpPr>
        <p:spPr>
          <a:xfrm>
            <a:off x="2133600" y="4020481"/>
            <a:ext cx="2377440" cy="10058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Reported Hazards</a:t>
            </a:r>
          </a:p>
        </p:txBody>
      </p:sp>
      <p:sp>
        <p:nvSpPr>
          <p:cNvPr id="8" name="Oval 7"/>
          <p:cNvSpPr/>
          <p:nvPr/>
        </p:nvSpPr>
        <p:spPr>
          <a:xfrm>
            <a:off x="4800600" y="5049181"/>
            <a:ext cx="2377440" cy="10058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Recordable Injury</a:t>
            </a:r>
          </a:p>
        </p:txBody>
      </p:sp>
      <p:sp>
        <p:nvSpPr>
          <p:cNvPr id="9" name="Oval 8"/>
          <p:cNvSpPr/>
          <p:nvPr/>
        </p:nvSpPr>
        <p:spPr>
          <a:xfrm>
            <a:off x="7711440" y="4020481"/>
            <a:ext cx="2377440" cy="10058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First Aid</a:t>
            </a:r>
          </a:p>
        </p:txBody>
      </p:sp>
      <p:sp>
        <p:nvSpPr>
          <p:cNvPr id="10" name="Right Arrow 9"/>
          <p:cNvSpPr/>
          <p:nvPr/>
        </p:nvSpPr>
        <p:spPr>
          <a:xfrm rot="2532483">
            <a:off x="4572000" y="2351701"/>
            <a:ext cx="381000" cy="33528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ight Arrow 10"/>
          <p:cNvSpPr/>
          <p:nvPr/>
        </p:nvSpPr>
        <p:spPr>
          <a:xfrm rot="7824395">
            <a:off x="7162151" y="2351701"/>
            <a:ext cx="381000" cy="33528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ight Arrow 11"/>
          <p:cNvSpPr/>
          <p:nvPr/>
        </p:nvSpPr>
        <p:spPr>
          <a:xfrm rot="12445809">
            <a:off x="7335591" y="3806791"/>
            <a:ext cx="381000" cy="33528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ight Arrow 12"/>
          <p:cNvSpPr/>
          <p:nvPr/>
        </p:nvSpPr>
        <p:spPr>
          <a:xfrm rot="20278286">
            <a:off x="4316170" y="3740288"/>
            <a:ext cx="381000" cy="33528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ight Arrow 13"/>
          <p:cNvSpPr/>
          <p:nvPr/>
        </p:nvSpPr>
        <p:spPr>
          <a:xfrm rot="16200000">
            <a:off x="5829299" y="4355761"/>
            <a:ext cx="381000" cy="33528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772400" y="5486401"/>
            <a:ext cx="2057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Contractor Onsite Data?</a:t>
            </a:r>
          </a:p>
        </p:txBody>
      </p:sp>
      <p:sp>
        <p:nvSpPr>
          <p:cNvPr id="16" name="Slide Number Placeholder 3">
            <a:extLst>
              <a:ext uri="{FF2B5EF4-FFF2-40B4-BE49-F238E27FC236}">
                <a16:creationId xmlns:a16="http://schemas.microsoft.com/office/drawing/2014/main" id="{E7FEAF4F-7BD1-4325-BBDF-39AE49F30A7D}"/>
              </a:ext>
            </a:extLst>
          </p:cNvPr>
          <p:cNvSpPr txBox="1">
            <a:spLocks/>
          </p:cNvSpPr>
          <p:nvPr/>
        </p:nvSpPr>
        <p:spPr>
          <a:xfrm>
            <a:off x="11135942" y="6199634"/>
            <a:ext cx="641679"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Arial" charset="0"/>
              </a:rPr>
              <a:t>| Pg. </a:t>
            </a:r>
            <a:fld id="{818D94B4-8502-5D40-8A2F-77E12E792061}" type="slidenum">
              <a:rPr kumimoji="0" lang="en-US" sz="900" b="1"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687769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F3327642-68F2-44C9-92F9-965005BCFE50}" type="slidenum">
              <a:rPr lang="en-US">
                <a:solidFill>
                  <a:prstClr val="black"/>
                </a:solidFill>
              </a:rPr>
              <a:pPr>
                <a:defRPr/>
              </a:pPr>
              <a:t>3</a:t>
            </a:fld>
            <a:endParaRPr lang="en-US" dirty="0">
              <a:solidFill>
                <a:prstClr val="black"/>
              </a:solidFill>
            </a:endParaRPr>
          </a:p>
        </p:txBody>
      </p:sp>
      <p:sp>
        <p:nvSpPr>
          <p:cNvPr id="2" name="Title 1"/>
          <p:cNvSpPr>
            <a:spLocks noGrp="1"/>
          </p:cNvSpPr>
          <p:nvPr>
            <p:ph type="title" idx="4294967295"/>
          </p:nvPr>
        </p:nvSpPr>
        <p:spPr>
          <a:xfrm>
            <a:off x="1786383" y="170121"/>
            <a:ext cx="8229600" cy="563563"/>
          </a:xfrm>
        </p:spPr>
        <p:txBody>
          <a:bodyPr/>
          <a:lstStyle/>
          <a:p>
            <a:r>
              <a:rPr lang="en-US" dirty="0">
                <a:solidFill>
                  <a:schemeClr val="tx1"/>
                </a:solidFill>
              </a:rPr>
              <a:t>Ground rules</a:t>
            </a:r>
          </a:p>
        </p:txBody>
      </p:sp>
      <p:sp>
        <p:nvSpPr>
          <p:cNvPr id="3" name="Content Placeholder 2"/>
          <p:cNvSpPr>
            <a:spLocks noGrp="1"/>
          </p:cNvSpPr>
          <p:nvPr>
            <p:ph idx="4294967295"/>
          </p:nvPr>
        </p:nvSpPr>
        <p:spPr>
          <a:xfrm>
            <a:off x="2279370" y="1112838"/>
            <a:ext cx="7543800" cy="4754562"/>
          </a:xfrm>
          <a:ln>
            <a:solidFill>
              <a:srgbClr val="6699FF"/>
            </a:solidFill>
          </a:ln>
        </p:spPr>
        <p:txBody>
          <a:bodyPr anchor="ctr">
            <a:normAutofit/>
          </a:bodyPr>
          <a:lstStyle/>
          <a:p>
            <a:pPr marL="457200" indent="-344488">
              <a:spcBef>
                <a:spcPts val="0"/>
              </a:spcBef>
              <a:spcAft>
                <a:spcPts val="3000"/>
              </a:spcAft>
              <a:buClr>
                <a:srgbClr val="6699FF"/>
              </a:buClr>
              <a:buFont typeface="Wingdings" panose="05000000000000000000" pitchFamily="2" charset="2"/>
              <a:buChar char="§"/>
            </a:pPr>
            <a:r>
              <a:rPr lang="en-US" sz="2400" dirty="0">
                <a:latin typeface="Calibri" panose="020F0502020204030204" pitchFamily="34" charset="0"/>
                <a:cs typeface="Calibri" panose="020F0502020204030204" pitchFamily="34" charset="0"/>
              </a:rPr>
              <a:t>Actively participate – everyone's voice is important</a:t>
            </a:r>
          </a:p>
          <a:p>
            <a:pPr marL="457200" indent="-344488">
              <a:spcBef>
                <a:spcPts val="0"/>
              </a:spcBef>
              <a:spcAft>
                <a:spcPts val="3000"/>
              </a:spcAft>
              <a:buClr>
                <a:srgbClr val="6699FF"/>
              </a:buClr>
              <a:buFont typeface="Wingdings" panose="05000000000000000000" pitchFamily="2" charset="2"/>
              <a:buChar char="§"/>
            </a:pPr>
            <a:r>
              <a:rPr lang="en-US" sz="2400" dirty="0">
                <a:latin typeface="Calibri" panose="020F0502020204030204" pitchFamily="34" charset="0"/>
                <a:cs typeface="Calibri" panose="020F0502020204030204" pitchFamily="34" charset="0"/>
              </a:rPr>
              <a:t>Seek to understand first – ask questions</a:t>
            </a:r>
          </a:p>
          <a:p>
            <a:pPr marL="457200" indent="-344488">
              <a:spcBef>
                <a:spcPts val="0"/>
              </a:spcBef>
              <a:spcAft>
                <a:spcPts val="1200"/>
              </a:spcAft>
              <a:buClr>
                <a:srgbClr val="6699FF"/>
              </a:buClr>
              <a:buFont typeface="Wingdings" panose="05000000000000000000" pitchFamily="2" charset="2"/>
              <a:buChar char="§"/>
            </a:pPr>
            <a:r>
              <a:rPr lang="en-US" sz="2400" dirty="0">
                <a:latin typeface="Calibri" panose="020F0502020204030204" pitchFamily="34" charset="0"/>
                <a:cs typeface="Calibri" panose="020F0502020204030204" pitchFamily="34" charset="0"/>
              </a:rPr>
              <a:t>Work towards the </a:t>
            </a:r>
            <a:r>
              <a:rPr lang="en-US" sz="2400" i="1" dirty="0">
                <a:latin typeface="Calibri" panose="020F0502020204030204" pitchFamily="34" charset="0"/>
                <a:cs typeface="Calibri" panose="020F0502020204030204" pitchFamily="34" charset="0"/>
              </a:rPr>
              <a:t>best</a:t>
            </a:r>
            <a:r>
              <a:rPr lang="en-US" sz="2400" dirty="0">
                <a:latin typeface="Calibri" panose="020F0502020204030204" pitchFamily="34" charset="0"/>
                <a:cs typeface="Calibri" panose="020F0502020204030204" pitchFamily="34" charset="0"/>
              </a:rPr>
              <a:t> solutions</a:t>
            </a:r>
          </a:p>
          <a:p>
            <a:pPr marL="857250" lvl="1" indent="-344488">
              <a:spcBef>
                <a:spcPts val="600"/>
              </a:spcBef>
              <a:spcAft>
                <a:spcPts val="3000"/>
              </a:spcAft>
              <a:buClr>
                <a:srgbClr val="6699FF"/>
              </a:buClr>
              <a:buFont typeface="Arial" panose="020B0604020202020204" pitchFamily="34" charset="0"/>
              <a:buChar char="•"/>
            </a:pPr>
            <a:r>
              <a:rPr lang="en-US" sz="2400" dirty="0">
                <a:latin typeface="Calibri" panose="020F0502020204030204" pitchFamily="34" charset="0"/>
                <a:cs typeface="Calibri" panose="020F0502020204030204" pitchFamily="34" charset="0"/>
              </a:rPr>
              <a:t>We seek a </a:t>
            </a:r>
            <a:r>
              <a:rPr lang="en-US" sz="2400" i="1" dirty="0">
                <a:latin typeface="Calibri" panose="020F0502020204030204" pitchFamily="34" charset="0"/>
                <a:cs typeface="Calibri" panose="020F0502020204030204" pitchFamily="34" charset="0"/>
              </a:rPr>
              <a:t>significant </a:t>
            </a:r>
            <a:r>
              <a:rPr lang="en-US" sz="2400" dirty="0">
                <a:latin typeface="Calibri" panose="020F0502020204030204" pitchFamily="34" charset="0"/>
                <a:cs typeface="Calibri" panose="020F0502020204030204" pitchFamily="34" charset="0"/>
              </a:rPr>
              <a:t>majority to move forward</a:t>
            </a:r>
          </a:p>
          <a:p>
            <a:pPr marL="457200" indent="-344488">
              <a:spcBef>
                <a:spcPts val="0"/>
              </a:spcBef>
              <a:spcAft>
                <a:spcPts val="3000"/>
              </a:spcAft>
              <a:buClr>
                <a:srgbClr val="6699FF"/>
              </a:buClr>
              <a:buFont typeface="Wingdings" panose="05000000000000000000" pitchFamily="2" charset="2"/>
              <a:buChar char="§"/>
            </a:pPr>
            <a:r>
              <a:rPr lang="en-US" sz="2400" dirty="0">
                <a:latin typeface="Calibri" panose="020F0502020204030204" pitchFamily="34" charset="0"/>
                <a:cs typeface="Calibri" panose="020F0502020204030204" pitchFamily="34" charset="0"/>
              </a:rPr>
              <a:t>Constantly look for incremental improvements</a:t>
            </a:r>
          </a:p>
          <a:p>
            <a:pPr marL="457200" indent="-344488">
              <a:spcBef>
                <a:spcPts val="0"/>
              </a:spcBef>
              <a:spcAft>
                <a:spcPts val="3600"/>
              </a:spcAft>
              <a:buClr>
                <a:srgbClr val="6699FF"/>
              </a:buClr>
              <a:buFont typeface="Wingdings" panose="05000000000000000000" pitchFamily="2" charset="2"/>
              <a:buChar char="§"/>
            </a:pPr>
            <a:r>
              <a:rPr lang="en-US" sz="2400" dirty="0">
                <a:latin typeface="Calibri" panose="020F0502020204030204" pitchFamily="34" charset="0"/>
                <a:cs typeface="Calibri" panose="020F0502020204030204" pitchFamily="34" charset="0"/>
              </a:rPr>
              <a:t>Seek strong relationships</a:t>
            </a:r>
          </a:p>
        </p:txBody>
      </p:sp>
    </p:spTree>
    <p:extLst>
      <p:ext uri="{BB962C8B-B14F-4D97-AF65-F5344CB8AC3E}">
        <p14:creationId xmlns:p14="http://schemas.microsoft.com/office/powerpoint/2010/main" val="222216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D8F9-32C5-840E-87DD-94FF7CBFE9A0}"/>
              </a:ext>
            </a:extLst>
          </p:cNvPr>
          <p:cNvSpPr>
            <a:spLocks noGrp="1"/>
          </p:cNvSpPr>
          <p:nvPr>
            <p:ph type="title"/>
          </p:nvPr>
        </p:nvSpPr>
        <p:spPr>
          <a:xfrm>
            <a:off x="609600" y="2271563"/>
            <a:ext cx="10972800" cy="1052196"/>
          </a:xfrm>
        </p:spPr>
        <p:txBody>
          <a:bodyPr>
            <a:normAutofit/>
          </a:bodyPr>
          <a:lstStyle/>
          <a:p>
            <a:pPr algn="ctr">
              <a:lnSpc>
                <a:spcPct val="150000"/>
              </a:lnSpc>
            </a:pPr>
            <a:r>
              <a:rPr lang="en-US" sz="3600" dirty="0"/>
              <a:t>Model Phase 2 Approach used in Distribution</a:t>
            </a:r>
          </a:p>
        </p:txBody>
      </p:sp>
      <p:sp>
        <p:nvSpPr>
          <p:cNvPr id="4" name="Slide Number Placeholder 3">
            <a:extLst>
              <a:ext uri="{FF2B5EF4-FFF2-40B4-BE49-F238E27FC236}">
                <a16:creationId xmlns:a16="http://schemas.microsoft.com/office/drawing/2014/main" id="{A6E18F4A-D70B-F600-4602-D74A0748D81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smtClean="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1139510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02FA-361C-E1C0-1CE1-3CB62918B2EB}"/>
              </a:ext>
            </a:extLst>
          </p:cNvPr>
          <p:cNvSpPr>
            <a:spLocks noGrp="1"/>
          </p:cNvSpPr>
          <p:nvPr>
            <p:ph type="title"/>
          </p:nvPr>
        </p:nvSpPr>
        <p:spPr>
          <a:xfrm>
            <a:off x="615028" y="1"/>
            <a:ext cx="10972800" cy="847022"/>
          </a:xfrm>
        </p:spPr>
        <p:txBody>
          <a:bodyPr>
            <a:normAutofit/>
          </a:bodyPr>
          <a:lstStyle/>
          <a:p>
            <a:r>
              <a:rPr lang="en-US" sz="2800" dirty="0"/>
              <a:t>Draft Implementation Process</a:t>
            </a:r>
          </a:p>
        </p:txBody>
      </p:sp>
      <p:sp>
        <p:nvSpPr>
          <p:cNvPr id="4" name="Slide Number Placeholder 3">
            <a:extLst>
              <a:ext uri="{FF2B5EF4-FFF2-40B4-BE49-F238E27FC236}">
                <a16:creationId xmlns:a16="http://schemas.microsoft.com/office/drawing/2014/main" id="{83AD8592-77A5-B017-EB38-FA19FC6626A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smtClean="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
        <p:nvSpPr>
          <p:cNvPr id="5" name="Title 1">
            <a:extLst>
              <a:ext uri="{FF2B5EF4-FFF2-40B4-BE49-F238E27FC236}">
                <a16:creationId xmlns:a16="http://schemas.microsoft.com/office/drawing/2014/main" id="{11E10AE5-40C3-82C5-C26D-D1332BEFE600}"/>
              </a:ext>
            </a:extLst>
          </p:cNvPr>
          <p:cNvSpPr txBox="1">
            <a:spLocks/>
          </p:cNvSpPr>
          <p:nvPr/>
        </p:nvSpPr>
        <p:spPr>
          <a:xfrm>
            <a:off x="609600" y="909653"/>
            <a:ext cx="10972800" cy="5034013"/>
          </a:xfrm>
          <a:prstGeom prst="rect">
            <a:avLst/>
          </a:prstGeom>
        </p:spPr>
        <p:txBody>
          <a:bodyPr vert="horz" lIns="91440" tIns="45720" rIns="91440" bIns="0" rtlCol="0" anchor="ctr">
            <a:normAutofit fontScale="92500" lnSpcReduction="10000"/>
          </a:bodyPr>
          <a:lstStyle>
            <a:lvl1pPr algn="l" defTabSz="685800" rtl="0" eaLnBrk="1" latinLnBrk="0" hangingPunct="1">
              <a:lnSpc>
                <a:spcPct val="90000"/>
              </a:lnSpc>
              <a:spcBef>
                <a:spcPct val="0"/>
              </a:spcBef>
              <a:buNone/>
              <a:defRPr sz="3000" b="1" i="0" kern="1200">
                <a:solidFill>
                  <a:schemeClr val="tx1"/>
                </a:solidFill>
                <a:latin typeface="Arial" charset="0"/>
                <a:ea typeface="Arial" charset="0"/>
                <a:cs typeface="Arial" charset="0"/>
              </a:defRPr>
            </a:lvl1pPr>
          </a:lstStyle>
          <a:p>
            <a:pPr marL="0" marR="0" lvl="0" indent="0" algn="l" defTabSz="685800" rtl="0" eaLnBrk="1" fontAlgn="auto" latinLnBrk="0" hangingPunct="1">
              <a:lnSpc>
                <a:spcPct val="90000"/>
              </a:lnSpc>
              <a:spcBef>
                <a:spcPct val="0"/>
              </a:spcBef>
              <a:spcAft>
                <a:spcPts val="180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Arial" charset="0"/>
                <a:cs typeface="Arial" charset="0"/>
              </a:rPr>
              <a:t>Considerations and Next Steps:</a:t>
            </a:r>
          </a:p>
          <a:p>
            <a:pPr marL="457200" marR="0" lvl="0" indent="-457200" algn="l" defTabSz="685800" rtl="0" eaLnBrk="1" fontAlgn="auto" latinLnBrk="0" hangingPunct="1">
              <a:lnSpc>
                <a:spcPct val="90000"/>
              </a:lnSpc>
              <a:spcBef>
                <a:spcPct val="0"/>
              </a:spcBef>
              <a:spcAft>
                <a:spcPts val="240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black"/>
                </a:solidFill>
                <a:effectLst/>
                <a:uLnTx/>
                <a:uFillTx/>
                <a:latin typeface="Arial" charset="0"/>
                <a:cs typeface="Arial" charset="0"/>
              </a:rPr>
              <a:t>Finalize employee surveys</a:t>
            </a:r>
          </a:p>
          <a:p>
            <a:pPr marL="457200" marR="0" lvl="0" indent="-457200" algn="l" defTabSz="685800" rtl="0" eaLnBrk="1" fontAlgn="auto" latinLnBrk="0" hangingPunct="1">
              <a:lnSpc>
                <a:spcPct val="90000"/>
              </a:lnSpc>
              <a:spcBef>
                <a:spcPct val="0"/>
              </a:spcBef>
              <a:spcAft>
                <a:spcPts val="60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black"/>
                </a:solidFill>
                <a:effectLst/>
                <a:uLnTx/>
                <a:uFillTx/>
                <a:latin typeface="Arial" charset="0"/>
                <a:cs typeface="Arial" charset="0"/>
              </a:rPr>
              <a:t>Pilot the process in a few G&amp;T’s</a:t>
            </a:r>
          </a:p>
          <a:p>
            <a:pPr marL="914400" marR="0" lvl="1" indent="-346075"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Volunteer G&amp;T’s</a:t>
            </a:r>
          </a:p>
          <a:p>
            <a:pPr marL="914400" marR="0" lvl="1" indent="-346075" algn="l" defTabSz="914400" rtl="0" eaLnBrk="1" fontAlgn="auto" latinLnBrk="0" hangingPunct="1">
              <a:lnSpc>
                <a:spcPct val="100000"/>
              </a:lnSpc>
              <a:spcBef>
                <a:spcPts val="0"/>
              </a:spcBef>
              <a:spcAft>
                <a:spcPts val="180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Identify people interested in supporting the process and facilitation</a:t>
            </a:r>
          </a:p>
          <a:p>
            <a:pPr marL="461963" marR="0" lvl="0" indent="-461963" algn="l" defTabSz="685800" rtl="0" eaLnBrk="1" fontAlgn="auto" latinLnBrk="0" hangingPunct="1">
              <a:lnSpc>
                <a:spcPct val="90000"/>
              </a:lnSpc>
              <a:spcBef>
                <a:spcPct val="0"/>
              </a:spcBef>
              <a:spcAft>
                <a:spcPts val="240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black"/>
                </a:solidFill>
                <a:effectLst/>
                <a:uLnTx/>
                <a:uFillTx/>
                <a:latin typeface="Arial" charset="0"/>
                <a:cs typeface="Arial" charset="0"/>
              </a:rPr>
              <a:t>Adjust process based on experience</a:t>
            </a:r>
          </a:p>
          <a:p>
            <a:pPr marL="461963" marR="0" lvl="0" indent="-461963" algn="l" defTabSz="685800" rtl="0" eaLnBrk="1" fontAlgn="auto" latinLnBrk="0" hangingPunct="1">
              <a:lnSpc>
                <a:spcPct val="90000"/>
              </a:lnSpc>
              <a:spcBef>
                <a:spcPct val="0"/>
              </a:spcBef>
              <a:spcAft>
                <a:spcPts val="240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black"/>
                </a:solidFill>
                <a:effectLst/>
                <a:uLnTx/>
                <a:uFillTx/>
                <a:latin typeface="Arial" charset="0"/>
                <a:cs typeface="Arial" charset="0"/>
              </a:rPr>
              <a:t>Conduct facilitator training</a:t>
            </a:r>
          </a:p>
          <a:p>
            <a:pPr marL="461963" marR="0" lvl="0" indent="-461963" algn="l" defTabSz="685800" rtl="0" eaLnBrk="1" fontAlgn="auto" latinLnBrk="0" hangingPunct="1">
              <a:lnSpc>
                <a:spcPct val="90000"/>
              </a:lnSpc>
              <a:spcBef>
                <a:spcPct val="0"/>
              </a:spcBef>
              <a:spcAft>
                <a:spcPts val="240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black"/>
                </a:solidFill>
                <a:effectLst/>
                <a:uLnTx/>
                <a:uFillTx/>
                <a:latin typeface="Arial" charset="0"/>
                <a:cs typeface="Arial" charset="0"/>
              </a:rPr>
              <a:t>Create centralized pool of process facilitators</a:t>
            </a:r>
          </a:p>
          <a:p>
            <a:pPr marL="461963" marR="0" lvl="0" indent="-461963" algn="l" defTabSz="685800" rtl="0" eaLnBrk="1" fontAlgn="auto" latinLnBrk="0" hangingPunct="1">
              <a:lnSpc>
                <a:spcPct val="90000"/>
              </a:lnSpc>
              <a:spcBef>
                <a:spcPct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black"/>
                </a:solidFill>
                <a:effectLst/>
                <a:uLnTx/>
                <a:uFillTx/>
                <a:latin typeface="Arial" charset="0"/>
                <a:cs typeface="Arial" charset="0"/>
              </a:rPr>
              <a:t>Scheduling and participation process</a:t>
            </a:r>
          </a:p>
          <a:p>
            <a:pPr marL="457200" marR="0" lvl="0" indent="-457200" algn="l" defTabSz="6858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426592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1560497" y="311671"/>
            <a:ext cx="9117411" cy="572700"/>
          </a:xfrm>
          <a:prstGeom prst="rect">
            <a:avLst/>
          </a:prstGeom>
        </p:spPr>
        <p:txBody>
          <a:bodyPr spcFirstLastPara="1" wrap="square" lIns="91425" tIns="91425" rIns="91425" bIns="91425" anchor="t" anchorCtr="0">
            <a:noAutofit/>
          </a:bodyPr>
          <a:lstStyle/>
          <a:p>
            <a:pPr algn="ctr"/>
            <a:r>
              <a:rPr lang="en-US" sz="2400" b="1" dirty="0"/>
              <a:t>Factors to Consider for Leadership Commitment Redesign</a:t>
            </a:r>
            <a:endParaRPr sz="2400" b="1" dirty="0"/>
          </a:p>
        </p:txBody>
      </p:sp>
      <p:sp>
        <p:nvSpPr>
          <p:cNvPr id="83" name="Google Shape;83;p16"/>
          <p:cNvSpPr txBox="1">
            <a:spLocks noGrp="1"/>
          </p:cNvSpPr>
          <p:nvPr>
            <p:ph type="body" idx="1"/>
          </p:nvPr>
        </p:nvSpPr>
        <p:spPr>
          <a:xfrm>
            <a:off x="1321350" y="1156328"/>
            <a:ext cx="9548580" cy="2885596"/>
          </a:xfrm>
          <a:prstGeom prst="rect">
            <a:avLst/>
          </a:prstGeom>
        </p:spPr>
        <p:txBody>
          <a:bodyPr spcFirstLastPara="1" wrap="square" lIns="91425" tIns="91425" rIns="91425" bIns="91425" anchor="t" anchorCtr="0">
            <a:noAutofit/>
          </a:bodyPr>
          <a:lstStyle/>
          <a:p>
            <a:pPr marL="571500" indent="-457200">
              <a:spcAft>
                <a:spcPts val="3600"/>
              </a:spcAft>
              <a:buFont typeface="+mj-lt"/>
              <a:buAutoNum type="arabicPeriod"/>
            </a:pPr>
            <a:r>
              <a:rPr lang="en-US" sz="2400" dirty="0">
                <a:solidFill>
                  <a:schemeClr val="tx1"/>
                </a:solidFill>
              </a:rPr>
              <a:t>Ease of completion, straight forward and simple</a:t>
            </a:r>
          </a:p>
          <a:p>
            <a:pPr marL="571500" indent="-457200">
              <a:spcAft>
                <a:spcPts val="3600"/>
              </a:spcAft>
              <a:buFont typeface="+mj-lt"/>
              <a:buAutoNum type="arabicPeriod"/>
            </a:pPr>
            <a:r>
              <a:rPr lang="en-US" sz="2400" dirty="0">
                <a:solidFill>
                  <a:schemeClr val="tx1"/>
                </a:solidFill>
              </a:rPr>
              <a:t>CEO / GMs understand the rationale</a:t>
            </a:r>
          </a:p>
          <a:p>
            <a:pPr marL="571500" indent="-457200">
              <a:spcAft>
                <a:spcPts val="3600"/>
              </a:spcAft>
              <a:buFont typeface="+mj-lt"/>
              <a:buAutoNum type="arabicPeriod"/>
            </a:pPr>
            <a:r>
              <a:rPr lang="en-US" sz="2400" dirty="0">
                <a:solidFill>
                  <a:schemeClr val="tx1"/>
                </a:solidFill>
              </a:rPr>
              <a:t>Provides some flexibility for leaders to complete</a:t>
            </a:r>
          </a:p>
          <a:p>
            <a:pPr marL="571500" indent="-457200">
              <a:spcAft>
                <a:spcPts val="3600"/>
              </a:spcAft>
              <a:buFont typeface="+mj-lt"/>
              <a:buAutoNum type="arabicPeriod"/>
            </a:pPr>
            <a:r>
              <a:rPr lang="en-US" sz="2400" dirty="0">
                <a:solidFill>
                  <a:schemeClr val="tx1"/>
                </a:solidFill>
              </a:rPr>
              <a:t>Helps connect co-op leaders to the importance of safety and/or reflect on their personal involvement in safety.</a:t>
            </a:r>
          </a:p>
        </p:txBody>
      </p:sp>
      <p:sp>
        <p:nvSpPr>
          <p:cNvPr id="2" name="Slide Number Placeholder 1">
            <a:extLst>
              <a:ext uri="{FF2B5EF4-FFF2-40B4-BE49-F238E27FC236}">
                <a16:creationId xmlns:a16="http://schemas.microsoft.com/office/drawing/2014/main" id="{520BB564-EB4D-4C41-BA63-87B15699FF3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32</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762733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spcBef>
                <a:spcPts val="0"/>
              </a:spcBef>
              <a:spcAft>
                <a:spcPts val="2000"/>
              </a:spcAft>
            </a:pPr>
            <a:r>
              <a:rPr lang="en-US" sz="2400" dirty="0"/>
              <a:t>Tuesday April 30, 2024 – 8am to 11:30pm</a:t>
            </a: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FEF79E-8FF4-47F7-95FF-69341E7D7783}" type="slidenum">
              <a:rPr kumimoji="0" lang="en-US" sz="900" b="1" i="0" u="none" strike="noStrike" kern="1200" cap="none" spc="0" normalizeH="0" baseline="0" noProof="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
        <p:nvSpPr>
          <p:cNvPr id="6" name="Content Placeholder 4"/>
          <p:cNvSpPr>
            <a:spLocks noGrp="1"/>
          </p:cNvSpPr>
          <p:nvPr>
            <p:ph idx="4294967295"/>
          </p:nvPr>
        </p:nvSpPr>
        <p:spPr>
          <a:xfrm>
            <a:off x="1887904" y="1360777"/>
            <a:ext cx="8382000" cy="4513151"/>
          </a:xfrm>
        </p:spPr>
        <p:txBody>
          <a:bodyPr>
            <a:normAutofit lnSpcReduction="10000"/>
          </a:bodyPr>
          <a:lstStyle/>
          <a:p>
            <a:pPr marL="225425" indent="-225425">
              <a:spcBef>
                <a:spcPts val="0"/>
              </a:spcBef>
              <a:spcAft>
                <a:spcPts val="2400"/>
              </a:spcAft>
              <a:buFont typeface="Wingdings" panose="05000000000000000000" pitchFamily="2" charset="2"/>
              <a:buChar char="§"/>
            </a:pPr>
            <a:r>
              <a:rPr lang="en-US" sz="1800" dirty="0">
                <a:latin typeface="+mn-lt"/>
              </a:rPr>
              <a:t>Looking Forward								Ken</a:t>
            </a:r>
          </a:p>
          <a:p>
            <a:pPr marL="225425" indent="-225425">
              <a:spcBef>
                <a:spcPts val="0"/>
              </a:spcBef>
              <a:spcAft>
                <a:spcPts val="600"/>
              </a:spcAft>
              <a:buFont typeface="Wingdings" panose="05000000000000000000" pitchFamily="2" charset="2"/>
              <a:buChar char="§"/>
            </a:pPr>
            <a:r>
              <a:rPr lang="en-US" sz="1800" dirty="0">
                <a:latin typeface="+mn-lt"/>
              </a:rPr>
              <a:t>RESAP Program Review						       Bud/Ken</a:t>
            </a:r>
          </a:p>
          <a:p>
            <a:pPr lvl="1">
              <a:spcBef>
                <a:spcPts val="0"/>
              </a:spcBef>
              <a:spcAft>
                <a:spcPts val="600"/>
              </a:spcAft>
              <a:buFont typeface="Courier New" panose="02070309020205020404" pitchFamily="49" charset="0"/>
              <a:buChar char="o"/>
            </a:pPr>
            <a:r>
              <a:rPr lang="en-US" sz="1600" dirty="0">
                <a:latin typeface="+mn-lt"/>
              </a:rPr>
              <a:t>Vision and Mission statement</a:t>
            </a:r>
          </a:p>
          <a:p>
            <a:pPr lvl="1">
              <a:spcBef>
                <a:spcPts val="0"/>
              </a:spcBef>
              <a:spcAft>
                <a:spcPts val="600"/>
              </a:spcAft>
              <a:buFont typeface="Courier New" panose="02070309020205020404" pitchFamily="49" charset="0"/>
              <a:buChar char="o"/>
            </a:pPr>
            <a:r>
              <a:rPr lang="en-US" sz="1600" dirty="0">
                <a:latin typeface="+mn-lt"/>
              </a:rPr>
              <a:t>Current Situation</a:t>
            </a:r>
          </a:p>
          <a:p>
            <a:pPr lvl="1">
              <a:spcBef>
                <a:spcPts val="0"/>
              </a:spcBef>
              <a:spcAft>
                <a:spcPts val="600"/>
              </a:spcAft>
              <a:buFont typeface="Courier New" panose="02070309020205020404" pitchFamily="49" charset="0"/>
              <a:buChar char="o"/>
            </a:pPr>
            <a:r>
              <a:rPr lang="en-US" sz="1600" dirty="0">
                <a:latin typeface="+mn-lt"/>
              </a:rPr>
              <a:t>Culture Safety Index</a:t>
            </a:r>
          </a:p>
          <a:p>
            <a:pPr lvl="1">
              <a:spcBef>
                <a:spcPts val="0"/>
              </a:spcBef>
              <a:spcAft>
                <a:spcPts val="600"/>
              </a:spcAft>
              <a:buFont typeface="Courier New" panose="02070309020205020404" pitchFamily="49" charset="0"/>
              <a:buChar char="o"/>
            </a:pPr>
            <a:r>
              <a:rPr lang="en-US" sz="1600" dirty="0">
                <a:latin typeface="+mn-lt"/>
              </a:rPr>
              <a:t>G&amp;T update						</a:t>
            </a:r>
          </a:p>
          <a:p>
            <a:pPr lvl="1">
              <a:spcBef>
                <a:spcPts val="0"/>
              </a:spcBef>
              <a:spcAft>
                <a:spcPts val="2400"/>
              </a:spcAft>
              <a:buFont typeface="Courier New" panose="02070309020205020404" pitchFamily="49" charset="0"/>
              <a:buChar char="o"/>
            </a:pPr>
            <a:r>
              <a:rPr lang="en-US" sz="1600" dirty="0">
                <a:latin typeface="+mn-lt"/>
              </a:rPr>
              <a:t>Closing Conference / Crew Leaders</a:t>
            </a:r>
          </a:p>
          <a:p>
            <a:pPr marL="225425" indent="-225425">
              <a:spcBef>
                <a:spcPts val="0"/>
              </a:spcBef>
              <a:spcAft>
                <a:spcPts val="2400"/>
              </a:spcAft>
              <a:buFont typeface="Wingdings" panose="05000000000000000000" pitchFamily="2" charset="2"/>
              <a:buChar char="§"/>
            </a:pPr>
            <a:r>
              <a:rPr lang="en-US" sz="1800" dirty="0">
                <a:latin typeface="+mn-lt"/>
              </a:rPr>
              <a:t>“CEO Safety Leadership Challenge”					Bud</a:t>
            </a:r>
          </a:p>
          <a:p>
            <a:pPr marL="225425" indent="-225425">
              <a:spcBef>
                <a:spcPts val="0"/>
              </a:spcBef>
              <a:spcAft>
                <a:spcPts val="2400"/>
              </a:spcAft>
              <a:buFont typeface="Wingdings" panose="05000000000000000000" pitchFamily="2" charset="2"/>
              <a:buChar char="§"/>
            </a:pPr>
            <a:r>
              <a:rPr lang="en-US" sz="1800" dirty="0">
                <a:latin typeface="+mn-lt"/>
              </a:rPr>
              <a:t>“You Made a Difference to that One”					Ken</a:t>
            </a:r>
          </a:p>
          <a:p>
            <a:pPr marL="225425" indent="-225425">
              <a:spcBef>
                <a:spcPts val="0"/>
              </a:spcBef>
              <a:spcAft>
                <a:spcPts val="2400"/>
              </a:spcAft>
              <a:buFont typeface="Wingdings" panose="05000000000000000000" pitchFamily="2" charset="2"/>
              <a:buChar char="§"/>
            </a:pPr>
            <a:r>
              <a:rPr lang="en-US" sz="1800" dirty="0">
                <a:latin typeface="+mn-lt"/>
              </a:rPr>
              <a:t>Summary and Next Steps				     			All</a:t>
            </a:r>
          </a:p>
          <a:p>
            <a:pPr marL="225425" indent="-225425">
              <a:spcBef>
                <a:spcPts val="0"/>
              </a:spcBef>
              <a:spcAft>
                <a:spcPts val="1200"/>
              </a:spcAft>
              <a:buFont typeface="Wingdings" panose="05000000000000000000" pitchFamily="2" charset="2"/>
              <a:buChar char="§"/>
            </a:pPr>
            <a:r>
              <a:rPr lang="en-US" sz="1800" dirty="0">
                <a:latin typeface="+mn-lt"/>
              </a:rPr>
              <a:t>End (11:30am)</a:t>
            </a:r>
          </a:p>
        </p:txBody>
      </p:sp>
    </p:spTree>
    <p:custDataLst>
      <p:tags r:id="rId1"/>
    </p:custDataLst>
    <p:extLst>
      <p:ext uri="{BB962C8B-B14F-4D97-AF65-F5344CB8AC3E}">
        <p14:creationId xmlns:p14="http://schemas.microsoft.com/office/powerpoint/2010/main" val="3277493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02FA-361C-E1C0-1CE1-3CB62918B2EB}"/>
              </a:ext>
            </a:extLst>
          </p:cNvPr>
          <p:cNvSpPr>
            <a:spLocks noGrp="1"/>
          </p:cNvSpPr>
          <p:nvPr>
            <p:ph type="title"/>
          </p:nvPr>
        </p:nvSpPr>
        <p:spPr>
          <a:xfrm>
            <a:off x="615028" y="-143434"/>
            <a:ext cx="10972800" cy="847022"/>
          </a:xfrm>
        </p:spPr>
        <p:txBody>
          <a:bodyPr>
            <a:normAutofit/>
          </a:bodyPr>
          <a:lstStyle/>
          <a:p>
            <a:r>
              <a:rPr lang="en-US" sz="2800" u="sng" dirty="0"/>
              <a:t>Looking Forward</a:t>
            </a:r>
            <a:r>
              <a:rPr lang="en-US" sz="2800" dirty="0"/>
              <a:t>:</a:t>
            </a:r>
          </a:p>
        </p:txBody>
      </p:sp>
      <p:sp>
        <p:nvSpPr>
          <p:cNvPr id="4" name="Slide Number Placeholder 3">
            <a:extLst>
              <a:ext uri="{FF2B5EF4-FFF2-40B4-BE49-F238E27FC236}">
                <a16:creationId xmlns:a16="http://schemas.microsoft.com/office/drawing/2014/main" id="{83AD8592-77A5-B017-EB38-FA19FC6626A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smtClean="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
        <p:nvSpPr>
          <p:cNvPr id="3" name="TextBox 2">
            <a:extLst>
              <a:ext uri="{FF2B5EF4-FFF2-40B4-BE49-F238E27FC236}">
                <a16:creationId xmlns:a16="http://schemas.microsoft.com/office/drawing/2014/main" id="{84D2A5D8-66EB-D8D0-CF31-4359AE98B240}"/>
              </a:ext>
            </a:extLst>
          </p:cNvPr>
          <p:cNvSpPr txBox="1"/>
          <p:nvPr/>
        </p:nvSpPr>
        <p:spPr>
          <a:xfrm flipH="1">
            <a:off x="444291" y="989538"/>
            <a:ext cx="11394141" cy="4031873"/>
          </a:xfrm>
          <a:prstGeom prst="rect">
            <a:avLst/>
          </a:prstGeom>
          <a:noFill/>
        </p:spPr>
        <p:txBody>
          <a:bodyPr wrap="square" rtlCol="0">
            <a:spAutoFit/>
          </a:bodyPr>
          <a:lstStyle/>
          <a:p>
            <a:pPr marL="401638" marR="0" lvl="0" indent="-401638" algn="l" defTabSz="914400"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Observe, listen and identify areas of concern this group may have and make every effort to come alongside to assist. (Coach)</a:t>
            </a:r>
          </a:p>
          <a:p>
            <a:pPr marL="401638" marR="0" lvl="0" indent="-401638" algn="l" defTabSz="914400"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Educate-up on the “Why” of RESAP.</a:t>
            </a:r>
          </a:p>
          <a:p>
            <a:pPr marL="401638" marR="0" lvl="0" indent="-4016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Focus on Foremen in regards to their influence and recast vision of RESAP with them.</a:t>
            </a:r>
          </a:p>
        </p:txBody>
      </p:sp>
    </p:spTree>
    <p:extLst>
      <p:ext uri="{BB962C8B-B14F-4D97-AF65-F5344CB8AC3E}">
        <p14:creationId xmlns:p14="http://schemas.microsoft.com/office/powerpoint/2010/main" val="261170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02FA-361C-E1C0-1CE1-3CB62918B2EB}"/>
              </a:ext>
            </a:extLst>
          </p:cNvPr>
          <p:cNvSpPr>
            <a:spLocks noGrp="1"/>
          </p:cNvSpPr>
          <p:nvPr>
            <p:ph type="title"/>
          </p:nvPr>
        </p:nvSpPr>
        <p:spPr>
          <a:xfrm>
            <a:off x="615028" y="1"/>
            <a:ext cx="10972800" cy="847022"/>
          </a:xfrm>
        </p:spPr>
        <p:txBody>
          <a:bodyPr>
            <a:normAutofit/>
          </a:bodyPr>
          <a:lstStyle/>
          <a:p>
            <a:r>
              <a:rPr lang="en-US" sz="2800" u="sng" dirty="0"/>
              <a:t>Looking Forward</a:t>
            </a:r>
            <a:r>
              <a:rPr lang="en-US" sz="2800" dirty="0"/>
              <a:t>:</a:t>
            </a:r>
          </a:p>
        </p:txBody>
      </p:sp>
      <p:sp>
        <p:nvSpPr>
          <p:cNvPr id="4" name="Slide Number Placeholder 3">
            <a:extLst>
              <a:ext uri="{FF2B5EF4-FFF2-40B4-BE49-F238E27FC236}">
                <a16:creationId xmlns:a16="http://schemas.microsoft.com/office/drawing/2014/main" id="{83AD8592-77A5-B017-EB38-FA19FC6626A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smtClean="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
        <p:nvSpPr>
          <p:cNvPr id="5" name="Title 1">
            <a:extLst>
              <a:ext uri="{FF2B5EF4-FFF2-40B4-BE49-F238E27FC236}">
                <a16:creationId xmlns:a16="http://schemas.microsoft.com/office/drawing/2014/main" id="{11E10AE5-40C3-82C5-C26D-D1332BEFE600}"/>
              </a:ext>
            </a:extLst>
          </p:cNvPr>
          <p:cNvSpPr txBox="1">
            <a:spLocks/>
          </p:cNvSpPr>
          <p:nvPr/>
        </p:nvSpPr>
        <p:spPr>
          <a:xfrm>
            <a:off x="609600" y="909653"/>
            <a:ext cx="10972800" cy="5034013"/>
          </a:xfrm>
          <a:prstGeom prst="rect">
            <a:avLst/>
          </a:prstGeom>
        </p:spPr>
        <p:txBody>
          <a:bodyPr vert="horz" lIns="91440" tIns="45720" rIns="91440" bIns="0" rtlCol="0" anchor="ctr">
            <a:normAutofit/>
          </a:bodyPr>
          <a:lstStyle>
            <a:lvl1pPr algn="l" defTabSz="685800" rtl="0" eaLnBrk="1" latinLnBrk="0" hangingPunct="1">
              <a:lnSpc>
                <a:spcPct val="90000"/>
              </a:lnSpc>
              <a:spcBef>
                <a:spcPct val="0"/>
              </a:spcBef>
              <a:buNone/>
              <a:defRPr sz="3000" b="1" i="0" kern="1200">
                <a:solidFill>
                  <a:schemeClr val="tx1"/>
                </a:solidFill>
                <a:latin typeface="Arial" charset="0"/>
                <a:ea typeface="Arial" charset="0"/>
                <a:cs typeface="Arial" charset="0"/>
              </a:defRPr>
            </a:lvl1pPr>
          </a:lstStyle>
          <a:p>
            <a:pPr marL="0" marR="0" lvl="0" indent="0" algn="l" defTabSz="685800" rtl="0" eaLnBrk="1" fontAlgn="auto" latinLnBrk="0" hangingPunct="1">
              <a:lnSpc>
                <a:spcPct val="90000"/>
              </a:lnSpc>
              <a:spcBef>
                <a:spcPct val="0"/>
              </a:spcBef>
              <a:spcAft>
                <a:spcPts val="1800"/>
              </a:spcAft>
              <a:buClrTx/>
              <a:buSzTx/>
              <a:buFontTx/>
              <a:buNone/>
              <a:tabLst/>
              <a:defRPr/>
            </a:pPr>
            <a:endParaRPr kumimoji="0" lang="en-US" sz="2800" b="1" i="0" u="none" strike="noStrike" kern="1200" cap="none" spc="0" normalizeH="0" baseline="0" noProof="0" dirty="0">
              <a:ln>
                <a:noFill/>
              </a:ln>
              <a:solidFill>
                <a:srgbClr val="00B050"/>
              </a:solidFill>
              <a:effectLst/>
              <a:uLnTx/>
              <a:uFillTx/>
              <a:latin typeface="Arial" charset="0"/>
              <a:cs typeface="Arial" charset="0"/>
            </a:endParaRPr>
          </a:p>
          <a:p>
            <a:pPr marL="457200" marR="0" lvl="0" indent="-457200" algn="l" defTabSz="6858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Arial" charset="0"/>
              <a:cs typeface="Arial" charset="0"/>
            </a:endParaRPr>
          </a:p>
        </p:txBody>
      </p:sp>
      <p:sp>
        <p:nvSpPr>
          <p:cNvPr id="3" name="TextBox 2">
            <a:extLst>
              <a:ext uri="{FF2B5EF4-FFF2-40B4-BE49-F238E27FC236}">
                <a16:creationId xmlns:a16="http://schemas.microsoft.com/office/drawing/2014/main" id="{84D2A5D8-66EB-D8D0-CF31-4359AE98B240}"/>
              </a:ext>
            </a:extLst>
          </p:cNvPr>
          <p:cNvSpPr txBox="1"/>
          <p:nvPr/>
        </p:nvSpPr>
        <p:spPr>
          <a:xfrm flipH="1">
            <a:off x="435088" y="978485"/>
            <a:ext cx="11394141" cy="4662815"/>
          </a:xfrm>
          <a:prstGeom prst="rect">
            <a:avLst/>
          </a:prstGeom>
          <a:noFill/>
        </p:spPr>
        <p:txBody>
          <a:bodyPr wrap="square" rtlCol="0">
            <a:spAutoFit/>
          </a:bodyPr>
          <a:lstStyle/>
          <a:p>
            <a:pPr marL="401638" marR="0" lvl="0" indent="-401638"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Continue to motivate and encourage CEO’s to be actively engaged in their respective safety cultures.</a:t>
            </a:r>
          </a:p>
          <a:p>
            <a:pPr marL="401638" marR="0" lvl="0" indent="-401638"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Continue to encourage us to live out our CTZ.</a:t>
            </a:r>
          </a:p>
          <a:p>
            <a:pPr marL="401638" marR="0" lvl="0" indent="-401638"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Be a friend and confidant that you come to know is in the ditch with ya.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“Make it Personal, Make it Safe, Make it Home”</a:t>
            </a:r>
          </a:p>
        </p:txBody>
      </p:sp>
    </p:spTree>
    <p:extLst>
      <p:ext uri="{BB962C8B-B14F-4D97-AF65-F5344CB8AC3E}">
        <p14:creationId xmlns:p14="http://schemas.microsoft.com/office/powerpoint/2010/main" val="72696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0185" y="1575169"/>
            <a:ext cx="10284919" cy="2100263"/>
          </a:xfrm>
        </p:spPr>
        <p:txBody>
          <a:bodyPr>
            <a:normAutofit/>
          </a:bodyPr>
          <a:lstStyle/>
          <a:p>
            <a:r>
              <a:rPr lang="en-US" sz="5400" b="1" dirty="0">
                <a:latin typeface="+mn-lt"/>
              </a:rPr>
              <a:t>RESAP Program Review</a:t>
            </a:r>
            <a:endParaRPr lang="en-US" sz="5400" dirty="0"/>
          </a:p>
        </p:txBody>
      </p:sp>
      <p:sp>
        <p:nvSpPr>
          <p:cNvPr id="6" name="Text Placeholder 5"/>
          <p:cNvSpPr>
            <a:spLocks noGrp="1"/>
          </p:cNvSpPr>
          <p:nvPr>
            <p:ph type="body" sz="quarter" idx="14"/>
          </p:nvPr>
        </p:nvSpPr>
        <p:spPr>
          <a:xfrm>
            <a:off x="2552700" y="6068398"/>
            <a:ext cx="9144000" cy="320675"/>
          </a:xfrm>
        </p:spPr>
        <p:txBody>
          <a:bodyPr/>
          <a:lstStyle/>
          <a:p>
            <a:endParaRPr lang="en-US" sz="2000" dirty="0">
              <a:solidFill>
                <a:schemeClr val="tx1">
                  <a:lumMod val="75000"/>
                  <a:lumOff val="25000"/>
                </a:schemeClr>
              </a:solidFill>
            </a:endParaRPr>
          </a:p>
        </p:txBody>
      </p:sp>
    </p:spTree>
    <p:extLst>
      <p:ext uri="{BB962C8B-B14F-4D97-AF65-F5344CB8AC3E}">
        <p14:creationId xmlns:p14="http://schemas.microsoft.com/office/powerpoint/2010/main" val="3026926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D8F9-32C5-840E-87DD-94FF7CBFE9A0}"/>
              </a:ext>
            </a:extLst>
          </p:cNvPr>
          <p:cNvSpPr>
            <a:spLocks noGrp="1"/>
          </p:cNvSpPr>
          <p:nvPr>
            <p:ph type="title"/>
          </p:nvPr>
        </p:nvSpPr>
        <p:spPr>
          <a:xfrm>
            <a:off x="532598" y="1935312"/>
            <a:ext cx="10972800" cy="1357161"/>
          </a:xfrm>
        </p:spPr>
        <p:txBody>
          <a:bodyPr>
            <a:normAutofit/>
          </a:bodyPr>
          <a:lstStyle/>
          <a:p>
            <a:pPr algn="ctr">
              <a:lnSpc>
                <a:spcPct val="150000"/>
              </a:lnSpc>
            </a:pPr>
            <a:r>
              <a:rPr lang="en-US" sz="3600" dirty="0"/>
              <a:t>Vision &amp; Mission Statement</a:t>
            </a:r>
          </a:p>
        </p:txBody>
      </p:sp>
      <p:sp>
        <p:nvSpPr>
          <p:cNvPr id="4" name="Slide Number Placeholder 3">
            <a:extLst>
              <a:ext uri="{FF2B5EF4-FFF2-40B4-BE49-F238E27FC236}">
                <a16:creationId xmlns:a16="http://schemas.microsoft.com/office/drawing/2014/main" id="{A6E18F4A-D70B-F600-4602-D74A0748D81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smtClean="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1192043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406FAA-DD0F-A5C3-67B6-298DE89EF278}"/>
              </a:ext>
            </a:extLst>
          </p:cNvPr>
          <p:cNvSpPr>
            <a:spLocks noGrp="1"/>
          </p:cNvSpPr>
          <p:nvPr>
            <p:ph type="sldNum" sz="quarter" idx="4"/>
          </p:nvPr>
        </p:nvSpPr>
        <p:spPr/>
        <p:txBody>
          <a:bodyPr/>
          <a:lstStyle/>
          <a:p>
            <a:r>
              <a:rPr lang="en-US" dirty="0"/>
              <a:t>| Pg. </a:t>
            </a:r>
            <a:fld id="{818D94B4-8502-5D40-8A2F-77E12E792061}" type="slidenum">
              <a:rPr lang="en-US" smtClean="0"/>
              <a:pPr/>
              <a:t>38</a:t>
            </a:fld>
            <a:endParaRPr lang="en-US" dirty="0"/>
          </a:p>
        </p:txBody>
      </p:sp>
      <p:sp>
        <p:nvSpPr>
          <p:cNvPr id="6" name="TextBox 5">
            <a:extLst>
              <a:ext uri="{FF2B5EF4-FFF2-40B4-BE49-F238E27FC236}">
                <a16:creationId xmlns:a16="http://schemas.microsoft.com/office/drawing/2014/main" id="{03C62850-8ED2-B529-DE1B-CBC653FF5FBD}"/>
              </a:ext>
            </a:extLst>
          </p:cNvPr>
          <p:cNvSpPr txBox="1"/>
          <p:nvPr/>
        </p:nvSpPr>
        <p:spPr>
          <a:xfrm>
            <a:off x="714233" y="882555"/>
            <a:ext cx="1669576" cy="954107"/>
          </a:xfrm>
          <a:prstGeom prst="rect">
            <a:avLst/>
          </a:prstGeom>
          <a:noFill/>
        </p:spPr>
        <p:txBody>
          <a:bodyPr wrap="square" rtlCol="0">
            <a:spAutoFit/>
          </a:bodyPr>
          <a:lstStyle/>
          <a:p>
            <a:pPr algn="ctr"/>
            <a:r>
              <a:rPr lang="en-US" sz="2800" b="1" i="1" dirty="0"/>
              <a:t>Jon Elkin </a:t>
            </a:r>
          </a:p>
          <a:p>
            <a:pPr algn="ctr"/>
            <a:r>
              <a:rPr lang="en-US" sz="2800" b="1" i="1" dirty="0"/>
              <a:t>Fall 2022</a:t>
            </a:r>
          </a:p>
        </p:txBody>
      </p:sp>
      <p:pic>
        <p:nvPicPr>
          <p:cNvPr id="2" name="Picture 1">
            <a:extLst>
              <a:ext uri="{FF2B5EF4-FFF2-40B4-BE49-F238E27FC236}">
                <a16:creationId xmlns:a16="http://schemas.microsoft.com/office/drawing/2014/main" id="{94A232BA-6018-BB93-745F-BE39589AAF54}"/>
              </a:ext>
            </a:extLst>
          </p:cNvPr>
          <p:cNvPicPr>
            <a:picLocks noChangeAspect="1"/>
          </p:cNvPicPr>
          <p:nvPr/>
        </p:nvPicPr>
        <p:blipFill>
          <a:blip r:embed="rId2"/>
          <a:stretch>
            <a:fillRect/>
          </a:stretch>
        </p:blipFill>
        <p:spPr>
          <a:xfrm>
            <a:off x="2790824" y="57150"/>
            <a:ext cx="6600825" cy="6600825"/>
          </a:xfrm>
          <a:prstGeom prst="rect">
            <a:avLst/>
          </a:prstGeom>
        </p:spPr>
      </p:pic>
    </p:spTree>
    <p:extLst>
      <p:ext uri="{BB962C8B-B14F-4D97-AF65-F5344CB8AC3E}">
        <p14:creationId xmlns:p14="http://schemas.microsoft.com/office/powerpoint/2010/main" val="297850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bg1"/>
            </a:gs>
            <a:gs pos="100000">
              <a:schemeClr val="bg1"/>
            </a:gs>
          </a:gsLst>
          <a:lin ang="5400000" scaled="0"/>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198105-B388-4854-B3E0-E6A883B666FF}"/>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5A8581-73BB-4065-85EE-C07D848ECFEB}" type="slidenum">
              <a:rPr kumimoji="0" lang="en-US" sz="1100" b="0" i="1" u="none" strike="noStrike" kern="1200" cap="none" spc="0" normalizeH="0" baseline="0" noProof="0">
                <a:ln>
                  <a:noFill/>
                </a:ln>
                <a:solidFill>
                  <a:prstClr val="white"/>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100" b="0"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id="{7642E575-B63A-4456-8234-8F2E0EEC9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872" y="1371600"/>
            <a:ext cx="6830128" cy="3291840"/>
          </a:xfrm>
          <a:prstGeom prst="rect">
            <a:avLst/>
          </a:prstGeom>
        </p:spPr>
      </p:pic>
    </p:spTree>
    <p:extLst>
      <p:ext uri="{BB962C8B-B14F-4D97-AF65-F5344CB8AC3E}">
        <p14:creationId xmlns:p14="http://schemas.microsoft.com/office/powerpoint/2010/main" val="24105786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4244" y="1575169"/>
            <a:ext cx="9520860" cy="2100263"/>
          </a:xfrm>
        </p:spPr>
        <p:txBody>
          <a:bodyPr>
            <a:normAutofit/>
          </a:bodyPr>
          <a:lstStyle/>
          <a:p>
            <a:r>
              <a:rPr lang="en-US" sz="5400" dirty="0"/>
              <a:t>VR Update / Rollout</a:t>
            </a:r>
          </a:p>
        </p:txBody>
      </p:sp>
      <p:sp>
        <p:nvSpPr>
          <p:cNvPr id="6" name="Text Placeholder 5"/>
          <p:cNvSpPr>
            <a:spLocks noGrp="1"/>
          </p:cNvSpPr>
          <p:nvPr>
            <p:ph type="body" sz="quarter" idx="14"/>
          </p:nvPr>
        </p:nvSpPr>
        <p:spPr>
          <a:xfrm>
            <a:off x="2552700" y="6068398"/>
            <a:ext cx="9144000" cy="320675"/>
          </a:xfrm>
        </p:spPr>
        <p:txBody>
          <a:bodyPr/>
          <a:lstStyle/>
          <a:p>
            <a:endParaRPr lang="en-US" sz="2000" dirty="0">
              <a:solidFill>
                <a:schemeClr val="tx1">
                  <a:lumMod val="75000"/>
                  <a:lumOff val="25000"/>
                </a:schemeClr>
              </a:solidFill>
            </a:endParaRPr>
          </a:p>
        </p:txBody>
      </p:sp>
    </p:spTree>
    <p:extLst>
      <p:ext uri="{BB962C8B-B14F-4D97-AF65-F5344CB8AC3E}">
        <p14:creationId xmlns:p14="http://schemas.microsoft.com/office/powerpoint/2010/main" val="2110100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2008 RESAP Mission Statement</a:t>
            </a:r>
          </a:p>
        </p:txBody>
      </p:sp>
      <p:sp>
        <p:nvSpPr>
          <p:cNvPr id="921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F5F5F"/>
                </a:solidFill>
                <a:effectLst/>
                <a:uLnTx/>
                <a:uFillTx/>
                <a:latin typeface="Arial" pitchFamily="34" charset="0"/>
                <a:ea typeface="+mn-ea"/>
                <a:cs typeface="+mn-cs"/>
              </a:rPr>
              <a:t>			                                                       Page </a:t>
            </a:r>
            <a:fld id="{60CF7374-A918-44B3-B5C3-95BB4AE82CE7}" type="slidenum">
              <a:rPr kumimoji="0" lang="en-US" sz="1000" b="0" i="0" u="none" strike="noStrike" kern="1200" cap="none" spc="0" normalizeH="0" baseline="0" noProof="0">
                <a:ln>
                  <a:noFill/>
                </a:ln>
                <a:solidFill>
                  <a:srgbClr val="5F5F5F"/>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srgbClr val="5F5F5F"/>
              </a:solidFill>
              <a:effectLst/>
              <a:uLnTx/>
              <a:uFillTx/>
              <a:latin typeface="Arial" pitchFamily="34" charset="0"/>
              <a:ea typeface="+mn-ea"/>
              <a:cs typeface="+mn-cs"/>
            </a:endParaRPr>
          </a:p>
        </p:txBody>
      </p:sp>
      <p:sp>
        <p:nvSpPr>
          <p:cNvPr id="9220" name="Rectangle 3"/>
          <p:cNvSpPr>
            <a:spLocks noChangeArrowheads="1"/>
          </p:cNvSpPr>
          <p:nvPr/>
        </p:nvSpPr>
        <p:spPr bwMode="auto">
          <a:xfrm>
            <a:off x="2281238" y="1227138"/>
            <a:ext cx="7618412"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rPr>
              <a:t>RESAP Mission Statement</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mn-cs"/>
              </a:rPr>
              <a:t>	To establish and promote the highest quality safety standards, best practices, and behaviors of a high performing safety culture.  We grade (accredit) Cooperatives on how well they meet these requirements, recognizing safety excellence.  </a:t>
            </a:r>
          </a:p>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mn-cs"/>
              </a:rPr>
              <a:t>	Through this program, we provide the knowledge and guidance to influence safety improvement, reducing accidents, injuries, and losses.</a:t>
            </a:r>
          </a:p>
        </p:txBody>
      </p:sp>
    </p:spTree>
    <p:extLst>
      <p:ext uri="{BB962C8B-B14F-4D97-AF65-F5344CB8AC3E}">
        <p14:creationId xmlns:p14="http://schemas.microsoft.com/office/powerpoint/2010/main" val="3463533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2013 Vision &amp; Mission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EF79E-8FF4-47F7-95FF-69341E7D7783}" type="slidenum">
              <a:rPr kumimoji="0" lang="en-US" sz="10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5" name="Table 4"/>
          <p:cNvGraphicFramePr>
            <a:graphicFrameLocks noGrp="1"/>
          </p:cNvGraphicFramePr>
          <p:nvPr/>
        </p:nvGraphicFramePr>
        <p:xfrm>
          <a:off x="2057400" y="1295400"/>
          <a:ext cx="8001000" cy="1645920"/>
        </p:xfrm>
        <a:graphic>
          <a:graphicData uri="http://schemas.openxmlformats.org/drawingml/2006/table">
            <a:tbl>
              <a:tblPr firstRow="1" firstCol="1" bandRow="1">
                <a:tableStyleId>{5C22544A-7EE6-4342-B048-85BDC9FD1C3A}</a:tableStyleId>
              </a:tblPr>
              <a:tblGrid>
                <a:gridCol w="8001000">
                  <a:extLst>
                    <a:ext uri="{9D8B030D-6E8A-4147-A177-3AD203B41FA5}">
                      <a16:colId xmlns:a16="http://schemas.microsoft.com/office/drawing/2014/main" val="20000"/>
                    </a:ext>
                  </a:extLst>
                </a:gridCol>
              </a:tblGrid>
              <a:tr h="640080">
                <a:tc>
                  <a:txBody>
                    <a:bodyPr/>
                    <a:lstStyle/>
                    <a:p>
                      <a:pPr marL="0" marR="0" algn="ctr">
                        <a:lnSpc>
                          <a:spcPct val="115000"/>
                        </a:lnSpc>
                        <a:spcBef>
                          <a:spcPts val="0"/>
                        </a:spcBef>
                        <a:spcAft>
                          <a:spcPts val="0"/>
                        </a:spcAft>
                      </a:pPr>
                      <a:r>
                        <a:rPr lang="en-US" sz="2800" dirty="0">
                          <a:effectLst/>
                        </a:rPr>
                        <a:t>Our Vision</a:t>
                      </a:r>
                      <a:endParaRPr lang="en-US" sz="2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1005840">
                <a:tc>
                  <a:txBody>
                    <a:bodyPr/>
                    <a:lstStyle/>
                    <a:p>
                      <a:pPr marL="0" marR="0" algn="ctr">
                        <a:lnSpc>
                          <a:spcPct val="115000"/>
                        </a:lnSpc>
                        <a:spcBef>
                          <a:spcPts val="0"/>
                        </a:spcBef>
                        <a:spcAft>
                          <a:spcPts val="0"/>
                        </a:spcAft>
                      </a:pPr>
                      <a:r>
                        <a:rPr lang="en-US" sz="2800" dirty="0">
                          <a:solidFill>
                            <a:schemeClr val="tx1"/>
                          </a:solidFill>
                          <a:effectLst/>
                        </a:rPr>
                        <a:t>Engaged leaders and employees working to reduce risk of injury</a:t>
                      </a:r>
                      <a:endParaRPr lang="en-US" sz="28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2057400" y="3581400"/>
          <a:ext cx="8001000" cy="2494153"/>
        </p:xfrm>
        <a:graphic>
          <a:graphicData uri="http://schemas.openxmlformats.org/drawingml/2006/table">
            <a:tbl>
              <a:tblPr firstRow="1" firstCol="1" bandRow="1">
                <a:tableStyleId>{5C22544A-7EE6-4342-B048-85BDC9FD1C3A}</a:tableStyleId>
              </a:tblPr>
              <a:tblGrid>
                <a:gridCol w="8001000">
                  <a:extLst>
                    <a:ext uri="{9D8B030D-6E8A-4147-A177-3AD203B41FA5}">
                      <a16:colId xmlns:a16="http://schemas.microsoft.com/office/drawing/2014/main" val="20000"/>
                    </a:ext>
                  </a:extLst>
                </a:gridCol>
              </a:tblGrid>
              <a:tr h="640080">
                <a:tc>
                  <a:txBody>
                    <a:bodyPr/>
                    <a:lstStyle/>
                    <a:p>
                      <a:pPr marL="0" marR="0" algn="ctr">
                        <a:lnSpc>
                          <a:spcPct val="115000"/>
                        </a:lnSpc>
                        <a:spcBef>
                          <a:spcPts val="0"/>
                        </a:spcBef>
                        <a:spcAft>
                          <a:spcPts val="0"/>
                        </a:spcAft>
                      </a:pPr>
                      <a:r>
                        <a:rPr lang="en-US" sz="2800" dirty="0">
                          <a:effectLst/>
                        </a:rPr>
                        <a:t>Our Mission</a:t>
                      </a:r>
                      <a:endParaRPr lang="en-US" sz="2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1280160">
                <a:tc>
                  <a:txBody>
                    <a:bodyPr/>
                    <a:lstStyle/>
                    <a:p>
                      <a:pPr marL="0" marR="0" algn="ctr">
                        <a:lnSpc>
                          <a:spcPct val="150000"/>
                        </a:lnSpc>
                        <a:spcBef>
                          <a:spcPts val="0"/>
                        </a:spcBef>
                        <a:spcAft>
                          <a:spcPts val="0"/>
                        </a:spcAft>
                      </a:pPr>
                      <a:r>
                        <a:rPr lang="en-US" sz="2800" dirty="0">
                          <a:solidFill>
                            <a:schemeClr val="tx1"/>
                          </a:solidFill>
                          <a:effectLst/>
                        </a:rPr>
                        <a:t>Helping co-ops to continually evaluate safety performance and involve employees in creating a safer workplace</a:t>
                      </a:r>
                      <a:endParaRPr lang="en-US" sz="28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17235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FEF79E-8FF4-47F7-95FF-69341E7D7783}" type="slidenum">
              <a:rPr kumimoji="0" lang="en-US" sz="1100" b="0" i="1"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100" b="0" i="1"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2" name="Title 1"/>
          <p:cNvSpPr>
            <a:spLocks noGrp="1"/>
          </p:cNvSpPr>
          <p:nvPr>
            <p:ph type="title" idx="4294967295"/>
          </p:nvPr>
        </p:nvSpPr>
        <p:spPr>
          <a:xfrm>
            <a:off x="1524000" y="1"/>
            <a:ext cx="5500048" cy="563563"/>
          </a:xfrm>
        </p:spPr>
        <p:txBody>
          <a:bodyPr/>
          <a:lstStyle/>
          <a:p>
            <a:pPr indent="117475"/>
            <a:r>
              <a:rPr lang="en-US" sz="2400" dirty="0"/>
              <a:t>2015 RESAP Vision &amp; Mission</a:t>
            </a:r>
          </a:p>
        </p:txBody>
      </p:sp>
      <p:sp>
        <p:nvSpPr>
          <p:cNvPr id="10" name="Right Arrow 9"/>
          <p:cNvSpPr/>
          <p:nvPr/>
        </p:nvSpPr>
        <p:spPr>
          <a:xfrm>
            <a:off x="6000838" y="2974777"/>
            <a:ext cx="476162" cy="68580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5" name="Group 4"/>
          <p:cNvGrpSpPr/>
          <p:nvPr/>
        </p:nvGrpSpPr>
        <p:grpSpPr>
          <a:xfrm>
            <a:off x="6572657" y="1447800"/>
            <a:ext cx="3865147" cy="3733800"/>
            <a:chOff x="5105400" y="1447800"/>
            <a:chExt cx="3865147" cy="3733800"/>
          </a:xfrm>
        </p:grpSpPr>
        <p:sp>
          <p:nvSpPr>
            <p:cNvPr id="11" name="Rounded Rectangle 10"/>
            <p:cNvSpPr/>
            <p:nvPr/>
          </p:nvSpPr>
          <p:spPr>
            <a:xfrm>
              <a:off x="5105400" y="1447800"/>
              <a:ext cx="3865147" cy="3733800"/>
            </a:xfrm>
            <a:prstGeom prst="roundRect">
              <a:avLst>
                <a:gd name="adj" fmla="val 1218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p:cNvSpPr txBox="1"/>
            <p:nvPr/>
          </p:nvSpPr>
          <p:spPr>
            <a:xfrm>
              <a:off x="5863617" y="1447800"/>
              <a:ext cx="2348712"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a:ea typeface="+mn-ea"/>
                  <a:cs typeface="+mn-cs"/>
                </a:rPr>
                <a:t>Supporting Strategies</a:t>
              </a: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7181" y="1692790"/>
              <a:ext cx="3401583" cy="340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1777568" y="2057400"/>
            <a:ext cx="4023360" cy="2560320"/>
            <a:chOff x="-1371600" y="1371600"/>
            <a:chExt cx="4023360" cy="2560320"/>
          </a:xfrm>
        </p:grpSpPr>
        <p:sp>
          <p:nvSpPr>
            <p:cNvPr id="3" name="Rounded Rectangle 2"/>
            <p:cNvSpPr/>
            <p:nvPr/>
          </p:nvSpPr>
          <p:spPr>
            <a:xfrm>
              <a:off x="-1371600" y="1371600"/>
              <a:ext cx="4023360" cy="2560320"/>
            </a:xfrm>
            <a:prstGeom prst="roundRect">
              <a:avLst>
                <a:gd name="adj" fmla="val 1113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Box 5"/>
            <p:cNvSpPr txBox="1"/>
            <p:nvPr/>
          </p:nvSpPr>
          <p:spPr>
            <a:xfrm>
              <a:off x="-198120" y="1447800"/>
              <a:ext cx="167640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mn-cs"/>
                </a:rPr>
                <a:t>Vision &amp; Mission</a:t>
              </a:r>
            </a:p>
          </p:txBody>
        </p:sp>
        <p:sp>
          <p:nvSpPr>
            <p:cNvPr id="7" name="Rectangle 6"/>
            <p:cNvSpPr/>
            <p:nvPr/>
          </p:nvSpPr>
          <p:spPr>
            <a:xfrm>
              <a:off x="-1188720" y="1857984"/>
              <a:ext cx="3657600" cy="304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Our Vision</a:t>
              </a:r>
            </a:p>
          </p:txBody>
        </p:sp>
        <p:sp>
          <p:nvSpPr>
            <p:cNvPr id="14" name="Rectangle 13"/>
            <p:cNvSpPr/>
            <p:nvPr/>
          </p:nvSpPr>
          <p:spPr>
            <a:xfrm>
              <a:off x="-1188720" y="2833344"/>
              <a:ext cx="3657600" cy="304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Our Mission</a:t>
              </a:r>
            </a:p>
          </p:txBody>
        </p:sp>
        <p:sp>
          <p:nvSpPr>
            <p:cNvPr id="8" name="Rectangle 7"/>
            <p:cNvSpPr/>
            <p:nvPr/>
          </p:nvSpPr>
          <p:spPr>
            <a:xfrm>
              <a:off x="-1188720" y="2162784"/>
              <a:ext cx="3657600" cy="4572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Working together to create a true culture of safety</a:t>
              </a:r>
            </a:p>
          </p:txBody>
        </p:sp>
        <p:sp>
          <p:nvSpPr>
            <p:cNvPr id="15" name="Rectangle 14"/>
            <p:cNvSpPr/>
            <p:nvPr/>
          </p:nvSpPr>
          <p:spPr>
            <a:xfrm>
              <a:off x="-1188720" y="3138144"/>
              <a:ext cx="3657600" cy="54864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Assist co-ops to continually evaluate and improve safety performance</a:t>
              </a:r>
            </a:p>
          </p:txBody>
        </p:sp>
      </p:grpSp>
    </p:spTree>
    <p:extLst>
      <p:ext uri="{BB962C8B-B14F-4D97-AF65-F5344CB8AC3E}">
        <p14:creationId xmlns:p14="http://schemas.microsoft.com/office/powerpoint/2010/main" val="127188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RESAP Leading Practices</a:t>
            </a:r>
          </a:p>
        </p:txBody>
      </p:sp>
      <p:sp>
        <p:nvSpPr>
          <p:cNvPr id="3" name="Content Placeholder 2"/>
          <p:cNvSpPr>
            <a:spLocks noGrp="1"/>
          </p:cNvSpPr>
          <p:nvPr>
            <p:ph idx="1"/>
          </p:nvPr>
        </p:nvSpPr>
        <p:spPr>
          <a:xfrm>
            <a:off x="1828800" y="1066800"/>
            <a:ext cx="8534400" cy="5257800"/>
          </a:xfrm>
        </p:spPr>
        <p:txBody>
          <a:bodyPr/>
          <a:lstStyle/>
          <a:p>
            <a:pPr marL="0" indent="0">
              <a:spcBef>
                <a:spcPts val="1800"/>
              </a:spcBef>
              <a:spcAft>
                <a:spcPts val="1800"/>
              </a:spcAft>
              <a:buNone/>
            </a:pPr>
            <a:r>
              <a:rPr lang="en-US" dirty="0"/>
              <a:t>What are the three primary goals of the RESAP program? </a:t>
            </a:r>
          </a:p>
          <a:p>
            <a:pPr marL="857250" lvl="1" indent="-457200">
              <a:spcBef>
                <a:spcPts val="1800"/>
              </a:spcBef>
              <a:spcAft>
                <a:spcPts val="1800"/>
              </a:spcAft>
              <a:buFont typeface="+mj-lt"/>
              <a:buAutoNum type="arabicPeriod"/>
            </a:pPr>
            <a:r>
              <a:rPr lang="en-US" sz="2400" dirty="0"/>
              <a:t>Increase leadership engagement</a:t>
            </a:r>
          </a:p>
          <a:p>
            <a:pPr marL="857250" lvl="1" indent="-457200">
              <a:spcBef>
                <a:spcPts val="1800"/>
              </a:spcBef>
              <a:spcAft>
                <a:spcPts val="1800"/>
              </a:spcAft>
              <a:buFont typeface="+mj-lt"/>
              <a:buAutoNum type="arabicPeriod"/>
            </a:pPr>
            <a:r>
              <a:rPr lang="en-US" sz="2400" dirty="0"/>
              <a:t>Increase employee involvement     </a:t>
            </a:r>
          </a:p>
          <a:p>
            <a:pPr marL="857250" lvl="1" indent="-457200">
              <a:spcBef>
                <a:spcPts val="1800"/>
              </a:spcBef>
              <a:spcAft>
                <a:spcPts val="1800"/>
              </a:spcAft>
              <a:buFont typeface="+mj-lt"/>
              <a:buAutoNum type="arabicPeriod"/>
            </a:pPr>
            <a:r>
              <a:rPr lang="en-US" sz="2400" dirty="0"/>
              <a:t>Strengthen a continuous improvement process (SIP)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432143-B220-4380-B496-550A5C011302}" type="slidenum">
              <a:rPr kumimoji="0" lang="en-US" sz="1100" b="0" i="1" u="none" strike="noStrike" kern="1200" cap="none" spc="0" normalizeH="0" baseline="0" noProof="0">
                <a:ln>
                  <a:noFill/>
                </a:ln>
                <a:solidFill>
                  <a:prstClr val="white"/>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100" b="0" i="1"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60333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1835700" y="143882"/>
            <a:ext cx="8520600" cy="572700"/>
          </a:xfrm>
          <a:prstGeom prst="rect">
            <a:avLst/>
          </a:prstGeom>
        </p:spPr>
        <p:txBody>
          <a:bodyPr spcFirstLastPara="1" wrap="square" lIns="91425" tIns="91425" rIns="91425" bIns="91425" anchor="t" anchorCtr="0">
            <a:noAutofit/>
          </a:bodyPr>
          <a:lstStyle/>
          <a:p>
            <a:r>
              <a:rPr lang="en-US" sz="2400" dirty="0"/>
              <a:t>2024 RESAP Vision &amp; Mission</a:t>
            </a:r>
            <a:endParaRPr sz="2400" dirty="0"/>
          </a:p>
        </p:txBody>
      </p:sp>
      <p:sp>
        <p:nvSpPr>
          <p:cNvPr id="83" name="Google Shape;83;p16"/>
          <p:cNvSpPr txBox="1">
            <a:spLocks noGrp="1"/>
          </p:cNvSpPr>
          <p:nvPr>
            <p:ph type="body" idx="1"/>
          </p:nvPr>
        </p:nvSpPr>
        <p:spPr>
          <a:xfrm>
            <a:off x="1835700" y="1202648"/>
            <a:ext cx="8756100" cy="2885596"/>
          </a:xfrm>
          <a:prstGeom prst="rect">
            <a:avLst/>
          </a:prstGeom>
        </p:spPr>
        <p:txBody>
          <a:bodyPr spcFirstLastPara="1" wrap="square" lIns="91425" tIns="91425" rIns="91425" bIns="91425" anchor="t" anchorCtr="0">
            <a:noAutofit/>
          </a:bodyPr>
          <a:lstStyle/>
          <a:p>
            <a:pPr marL="114300" indent="0">
              <a:spcAft>
                <a:spcPts val="1200"/>
              </a:spcAft>
              <a:buNone/>
            </a:pPr>
            <a:r>
              <a:rPr lang="en-US" sz="2400" b="1" dirty="0">
                <a:solidFill>
                  <a:srgbClr val="00B050"/>
                </a:solidFill>
              </a:rPr>
              <a:t>Vision:</a:t>
            </a:r>
          </a:p>
          <a:p>
            <a:pPr marL="114300" indent="0">
              <a:spcAft>
                <a:spcPts val="4200"/>
              </a:spcAft>
              <a:buNone/>
            </a:pPr>
            <a:r>
              <a:rPr lang="en-US" sz="2400" dirty="0">
                <a:solidFill>
                  <a:schemeClr val="tx1"/>
                </a:solidFill>
              </a:rPr>
              <a:t>To influence daily work practices to protect the safety and welfare of others.</a:t>
            </a:r>
            <a:endParaRPr lang="en-US" dirty="0">
              <a:solidFill>
                <a:schemeClr val="tx1"/>
              </a:solidFill>
            </a:endParaRPr>
          </a:p>
          <a:p>
            <a:pPr marL="114300" indent="0">
              <a:spcAft>
                <a:spcPts val="1200"/>
              </a:spcAft>
              <a:buNone/>
            </a:pPr>
            <a:r>
              <a:rPr lang="en-US" sz="2400" b="1" dirty="0">
                <a:solidFill>
                  <a:srgbClr val="00B050"/>
                </a:solidFill>
              </a:rPr>
              <a:t>Mission:</a:t>
            </a:r>
          </a:p>
          <a:p>
            <a:pPr marL="114300" indent="0">
              <a:spcAft>
                <a:spcPts val="1200"/>
              </a:spcAft>
              <a:buNone/>
            </a:pPr>
            <a:r>
              <a:rPr lang="en-US" sz="2400" dirty="0">
                <a:solidFill>
                  <a:schemeClr val="tx1"/>
                </a:solidFill>
              </a:rPr>
              <a:t>Build relationships in order to provide open feedback as suggestions to influence safety improvement.</a:t>
            </a:r>
          </a:p>
        </p:txBody>
      </p:sp>
      <p:sp>
        <p:nvSpPr>
          <p:cNvPr id="2" name="Slide Number Placeholder 1">
            <a:extLst>
              <a:ext uri="{FF2B5EF4-FFF2-40B4-BE49-F238E27FC236}">
                <a16:creationId xmlns:a16="http://schemas.microsoft.com/office/drawing/2014/main" id="{520BB564-EB4D-4C41-BA63-87B15699FF3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44</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53566D91-BF51-BA86-3201-E9F45D2638C8}"/>
              </a:ext>
            </a:extLst>
          </p:cNvPr>
          <p:cNvSpPr txBox="1"/>
          <p:nvPr/>
        </p:nvSpPr>
        <p:spPr>
          <a:xfrm rot="19239847">
            <a:off x="173736" y="1115122"/>
            <a:ext cx="1856232" cy="461665"/>
          </a:xfrm>
          <a:prstGeom prst="rect">
            <a:avLst/>
          </a:prstGeom>
          <a:noFill/>
        </p:spPr>
        <p:txBody>
          <a:bodyPr wrap="square" rtlCol="0">
            <a:spAutoFit/>
          </a:bodyPr>
          <a:lstStyle/>
          <a:p>
            <a:pPr algn="ctr"/>
            <a:r>
              <a:rPr lang="en-US" sz="2400" b="1" dirty="0"/>
              <a:t>DRAFT</a:t>
            </a:r>
          </a:p>
        </p:txBody>
      </p:sp>
    </p:spTree>
    <p:extLst>
      <p:ext uri="{BB962C8B-B14F-4D97-AF65-F5344CB8AC3E}">
        <p14:creationId xmlns:p14="http://schemas.microsoft.com/office/powerpoint/2010/main" val="218328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D8F9-32C5-840E-87DD-94FF7CBFE9A0}"/>
              </a:ext>
            </a:extLst>
          </p:cNvPr>
          <p:cNvSpPr>
            <a:spLocks noGrp="1"/>
          </p:cNvSpPr>
          <p:nvPr>
            <p:ph type="title"/>
          </p:nvPr>
        </p:nvSpPr>
        <p:spPr>
          <a:xfrm>
            <a:off x="532598" y="1935312"/>
            <a:ext cx="10972800" cy="1357161"/>
          </a:xfrm>
        </p:spPr>
        <p:txBody>
          <a:bodyPr>
            <a:normAutofit/>
          </a:bodyPr>
          <a:lstStyle/>
          <a:p>
            <a:pPr algn="ctr">
              <a:lnSpc>
                <a:spcPct val="150000"/>
              </a:lnSpc>
            </a:pPr>
            <a:r>
              <a:rPr lang="en-US" sz="3600" dirty="0"/>
              <a:t>Current Situation - RESAP Steps</a:t>
            </a:r>
          </a:p>
        </p:txBody>
      </p:sp>
      <p:sp>
        <p:nvSpPr>
          <p:cNvPr id="4" name="Slide Number Placeholder 3">
            <a:extLst>
              <a:ext uri="{FF2B5EF4-FFF2-40B4-BE49-F238E27FC236}">
                <a16:creationId xmlns:a16="http://schemas.microsoft.com/office/drawing/2014/main" id="{A6E18F4A-D70B-F600-4602-D74A0748D81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smtClean="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2512953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9588"/>
            <a:ext cx="8229600" cy="553885"/>
          </a:xfrm>
        </p:spPr>
        <p:txBody>
          <a:bodyPr>
            <a:normAutofit/>
          </a:bodyPr>
          <a:lstStyle/>
          <a:p>
            <a:r>
              <a:rPr lang="en-US" sz="2000" dirty="0"/>
              <a:t>RESAP Process Steps</a:t>
            </a:r>
          </a:p>
        </p:txBody>
      </p:sp>
      <p:sp>
        <p:nvSpPr>
          <p:cNvPr id="4" name="Slide Number Placeholder 3"/>
          <p:cNvSpPr>
            <a:spLocks noGrp="1"/>
          </p:cNvSpPr>
          <p:nvPr>
            <p:ph type="sldNum" sz="quarter" idx="4"/>
          </p:nvPr>
        </p:nvSpPr>
        <p:spPr>
          <a:xfrm>
            <a:off x="9733669" y="6398409"/>
            <a:ext cx="64167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327642-68F2-44C9-92F9-965005BCFE50}" type="slidenum">
              <a:rPr kumimoji="0" lang="en-US" sz="900" b="1" i="0" u="none" strike="noStrike" kern="1200" cap="none" spc="0" normalizeH="0" baseline="0" noProof="0" smtClean="0">
                <a:ln>
                  <a:noFill/>
                </a:ln>
                <a:solidFill>
                  <a:srgbClr val="000000"/>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900" b="1" i="0" u="none" strike="noStrike" kern="1200" cap="none" spc="0" normalizeH="0" baseline="0" noProof="0" dirty="0">
              <a:ln>
                <a:noFill/>
              </a:ln>
              <a:solidFill>
                <a:srgbClr val="000000"/>
              </a:solidFill>
              <a:effectLst/>
              <a:uLnTx/>
              <a:uFillTx/>
              <a:latin typeface="Arial" charset="0"/>
              <a:cs typeface="Arial" charset="0"/>
            </a:endParaRPr>
          </a:p>
        </p:txBody>
      </p:sp>
      <p:sp>
        <p:nvSpPr>
          <p:cNvPr id="3" name="Content Placeholder 2"/>
          <p:cNvSpPr>
            <a:spLocks noGrp="1"/>
          </p:cNvSpPr>
          <p:nvPr>
            <p:ph idx="4294967295"/>
          </p:nvPr>
        </p:nvSpPr>
        <p:spPr>
          <a:xfrm>
            <a:off x="1524001" y="1598757"/>
            <a:ext cx="1554163" cy="640080"/>
          </a:xfrm>
        </p:spPr>
        <p:txBody>
          <a:bodyPr anchor="ctr"/>
          <a:lstStyle/>
          <a:p>
            <a:pPr marL="0" indent="0" algn="ctr">
              <a:buNone/>
            </a:pPr>
            <a:r>
              <a:rPr lang="en-US" sz="1400" dirty="0">
                <a:latin typeface="+mn-lt"/>
              </a:rPr>
              <a:t>Leadership Commitment</a:t>
            </a:r>
          </a:p>
        </p:txBody>
      </p:sp>
      <p:cxnSp>
        <p:nvCxnSpPr>
          <p:cNvPr id="6" name="Straight Connector 5"/>
          <p:cNvCxnSpPr/>
          <p:nvPr/>
        </p:nvCxnSpPr>
        <p:spPr>
          <a:xfrm>
            <a:off x="3361678" y="1190919"/>
            <a:ext cx="0" cy="45720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81600" y="1190919"/>
            <a:ext cx="0" cy="45720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001522" y="1190919"/>
            <a:ext cx="0" cy="45720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789634" y="1190919"/>
            <a:ext cx="0" cy="45720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bwMode="auto">
          <a:xfrm>
            <a:off x="3500060" y="1598559"/>
            <a:ext cx="1554480" cy="640080"/>
          </a:xfrm>
          <a:prstGeom prst="rect">
            <a:avLst/>
          </a:prstGeom>
        </p:spPr>
        <p:txBody>
          <a:bodyPr vert="horz" lIns="91440" tIns="45720" rIns="91440" bIns="45720" rtlCol="0" anchor="ctr">
            <a:normAutofit/>
          </a:bodyPr>
          <a:lstStyle>
            <a:lvl1pPr indent="0" algn="ctr" defTabSz="685800">
              <a:lnSpc>
                <a:spcPct val="90000"/>
              </a:lnSpc>
              <a:spcBef>
                <a:spcPts val="750"/>
              </a:spcBef>
              <a:buFont typeface="Arial"/>
              <a:buNone/>
              <a:defRPr sz="1400" b="0" i="0">
                <a:ea typeface="Times New Roman" charset="0"/>
                <a:cs typeface="Times New Roman" charset="0"/>
              </a:defRPr>
            </a:lvl1pPr>
            <a:lvl2pPr marL="514350" indent="-171450" defTabSz="685800">
              <a:lnSpc>
                <a:spcPct val="90000"/>
              </a:lnSpc>
              <a:spcBef>
                <a:spcPts val="375"/>
              </a:spcBef>
              <a:buFont typeface="Arial"/>
              <a:buChar char="•"/>
              <a:defRPr>
                <a:latin typeface="Times" charset="0"/>
                <a:ea typeface="Times" charset="0"/>
                <a:cs typeface="Times" charset="0"/>
              </a:defRPr>
            </a:lvl2pPr>
            <a:lvl3pPr marL="857250" indent="-171450" defTabSz="685800">
              <a:lnSpc>
                <a:spcPct val="90000"/>
              </a:lnSpc>
              <a:spcBef>
                <a:spcPts val="375"/>
              </a:spcBef>
              <a:buFont typeface="Arial"/>
              <a:buChar char="•"/>
              <a:defRPr sz="1500">
                <a:latin typeface="Times" charset="0"/>
                <a:ea typeface="Times" charset="0"/>
                <a:cs typeface="Times" charset="0"/>
              </a:defRPr>
            </a:lvl3pPr>
            <a:lvl4pPr marL="1200150" indent="-171450" defTabSz="685800">
              <a:lnSpc>
                <a:spcPct val="90000"/>
              </a:lnSpc>
              <a:spcBef>
                <a:spcPts val="375"/>
              </a:spcBef>
              <a:buFont typeface="Arial"/>
              <a:buChar char="•"/>
              <a:defRPr sz="1350">
                <a:latin typeface="Times" charset="0"/>
                <a:ea typeface="Times" charset="0"/>
                <a:cs typeface="Times" charset="0"/>
              </a:defRPr>
            </a:lvl4pPr>
            <a:lvl5pPr marL="1543050" indent="-171450" defTabSz="685800">
              <a:lnSpc>
                <a:spcPct val="90000"/>
              </a:lnSpc>
              <a:spcBef>
                <a:spcPts val="375"/>
              </a:spcBef>
              <a:buFont typeface="Arial"/>
              <a:buChar char="•"/>
              <a:defRPr sz="1350">
                <a:latin typeface="Times" charset="0"/>
                <a:ea typeface="Times" charset="0"/>
                <a:cs typeface="Times" charset="0"/>
              </a:defRPr>
            </a:lvl5pPr>
            <a:lvl6pPr marL="1885950" indent="-171450" defTabSz="685800">
              <a:lnSpc>
                <a:spcPct val="90000"/>
              </a:lnSpc>
              <a:spcBef>
                <a:spcPts val="375"/>
              </a:spcBef>
              <a:buFont typeface="Arial"/>
              <a:buChar char="•"/>
              <a:defRPr sz="1350"/>
            </a:lvl6pPr>
            <a:lvl7pPr marL="2228850" indent="-171450" defTabSz="685800">
              <a:lnSpc>
                <a:spcPct val="90000"/>
              </a:lnSpc>
              <a:spcBef>
                <a:spcPts val="375"/>
              </a:spcBef>
              <a:buFont typeface="Arial"/>
              <a:buChar char="•"/>
              <a:defRPr sz="1350"/>
            </a:lvl7pPr>
            <a:lvl8pPr marL="2571750" indent="-171450" defTabSz="685800">
              <a:lnSpc>
                <a:spcPct val="90000"/>
              </a:lnSpc>
              <a:spcBef>
                <a:spcPts val="375"/>
              </a:spcBef>
              <a:buFont typeface="Arial"/>
              <a:buChar char="•"/>
              <a:defRPr sz="1350"/>
            </a:lvl8pPr>
            <a:lvl9pPr marL="2914650" indent="-171450" defTabSz="685800">
              <a:lnSpc>
                <a:spcPct val="90000"/>
              </a:lnSpc>
              <a:spcBef>
                <a:spcPts val="375"/>
              </a:spcBef>
              <a:buFont typeface="Arial"/>
              <a:buChar char="•"/>
              <a:defRPr sz="1350"/>
            </a:lvl9pPr>
          </a:lstStyle>
          <a:p>
            <a:pPr marL="0" marR="0" lvl="0" indent="0" algn="ctr" defTabSz="685800" rtl="0" eaLnBrk="1" fontAlgn="auto" latinLnBrk="0" hangingPunct="1">
              <a:lnSpc>
                <a:spcPct val="90000"/>
              </a:lnSpc>
              <a:spcBef>
                <a:spcPts val="75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cs typeface="Times New Roman" charset="0"/>
              </a:rPr>
              <a:t>Safety Health Check (new)</a:t>
            </a:r>
          </a:p>
        </p:txBody>
      </p:sp>
      <p:sp>
        <p:nvSpPr>
          <p:cNvPr id="11" name="Content Placeholder 2"/>
          <p:cNvSpPr txBox="1">
            <a:spLocks/>
          </p:cNvSpPr>
          <p:nvPr/>
        </p:nvSpPr>
        <p:spPr bwMode="auto">
          <a:xfrm>
            <a:off x="5309810" y="1598559"/>
            <a:ext cx="1554480" cy="640080"/>
          </a:xfrm>
          <a:prstGeom prst="rect">
            <a:avLst/>
          </a:prstGeom>
        </p:spPr>
        <p:txBody>
          <a:bodyPr vert="horz" lIns="91440" tIns="45720" rIns="91440" bIns="45720" rtlCol="0" anchor="ctr">
            <a:normAutofit lnSpcReduction="10000"/>
          </a:bodyPr>
          <a:lstStyle>
            <a:defPPr>
              <a:defRPr lang="en-US"/>
            </a:defPPr>
            <a:lvl1pPr indent="0" algn="ctr" defTabSz="685800">
              <a:lnSpc>
                <a:spcPct val="90000"/>
              </a:lnSpc>
              <a:spcBef>
                <a:spcPts val="750"/>
              </a:spcBef>
              <a:buFont typeface="Arial"/>
              <a:buNone/>
              <a:defRPr sz="1400" b="0" i="0">
                <a:ea typeface="Times New Roman" charset="0"/>
                <a:cs typeface="Times New Roman" charset="0"/>
              </a:defRPr>
            </a:lvl1pPr>
            <a:lvl2pPr marL="514350" indent="-171450" defTabSz="685800">
              <a:lnSpc>
                <a:spcPct val="90000"/>
              </a:lnSpc>
              <a:spcBef>
                <a:spcPts val="375"/>
              </a:spcBef>
              <a:buFont typeface="Arial"/>
              <a:buChar char="•"/>
              <a:defRPr>
                <a:latin typeface="Times" charset="0"/>
                <a:ea typeface="Times" charset="0"/>
                <a:cs typeface="Times" charset="0"/>
              </a:defRPr>
            </a:lvl2pPr>
            <a:lvl3pPr marL="857250" indent="-171450" defTabSz="685800">
              <a:lnSpc>
                <a:spcPct val="90000"/>
              </a:lnSpc>
              <a:spcBef>
                <a:spcPts val="375"/>
              </a:spcBef>
              <a:buFont typeface="Arial"/>
              <a:buChar char="•"/>
              <a:defRPr sz="1500">
                <a:latin typeface="Times" charset="0"/>
                <a:ea typeface="Times" charset="0"/>
                <a:cs typeface="Times" charset="0"/>
              </a:defRPr>
            </a:lvl3pPr>
            <a:lvl4pPr marL="1200150" indent="-171450" defTabSz="685800">
              <a:lnSpc>
                <a:spcPct val="90000"/>
              </a:lnSpc>
              <a:spcBef>
                <a:spcPts val="375"/>
              </a:spcBef>
              <a:buFont typeface="Arial"/>
              <a:buChar char="•"/>
              <a:defRPr sz="1350">
                <a:latin typeface="Times" charset="0"/>
                <a:ea typeface="Times" charset="0"/>
                <a:cs typeface="Times" charset="0"/>
              </a:defRPr>
            </a:lvl4pPr>
            <a:lvl5pPr marL="1543050" indent="-171450" defTabSz="685800">
              <a:lnSpc>
                <a:spcPct val="90000"/>
              </a:lnSpc>
              <a:spcBef>
                <a:spcPts val="375"/>
              </a:spcBef>
              <a:buFont typeface="Arial"/>
              <a:buChar char="•"/>
              <a:defRPr sz="1350">
                <a:latin typeface="Times" charset="0"/>
                <a:ea typeface="Times" charset="0"/>
                <a:cs typeface="Times" charset="0"/>
              </a:defRPr>
            </a:lvl5pPr>
            <a:lvl6pPr marL="1885950" indent="-171450" defTabSz="685800">
              <a:lnSpc>
                <a:spcPct val="90000"/>
              </a:lnSpc>
              <a:spcBef>
                <a:spcPts val="375"/>
              </a:spcBef>
              <a:buFont typeface="Arial"/>
              <a:buChar char="•"/>
              <a:defRPr sz="1350"/>
            </a:lvl6pPr>
            <a:lvl7pPr marL="2228850" indent="-171450" defTabSz="685800">
              <a:lnSpc>
                <a:spcPct val="90000"/>
              </a:lnSpc>
              <a:spcBef>
                <a:spcPts val="375"/>
              </a:spcBef>
              <a:buFont typeface="Arial"/>
              <a:buChar char="•"/>
              <a:defRPr sz="1350"/>
            </a:lvl7pPr>
            <a:lvl8pPr marL="2571750" indent="-171450" defTabSz="685800">
              <a:lnSpc>
                <a:spcPct val="90000"/>
              </a:lnSpc>
              <a:spcBef>
                <a:spcPts val="375"/>
              </a:spcBef>
              <a:buFont typeface="Arial"/>
              <a:buChar char="•"/>
              <a:defRPr sz="1350"/>
            </a:lvl8pPr>
            <a:lvl9pPr marL="2914650" indent="-171450" defTabSz="685800">
              <a:lnSpc>
                <a:spcPct val="90000"/>
              </a:lnSpc>
              <a:spcBef>
                <a:spcPts val="375"/>
              </a:spcBef>
              <a:buFont typeface="Arial"/>
              <a:buChar char="•"/>
              <a:defRPr sz="1350"/>
            </a:lvl9pPr>
          </a:lstStyle>
          <a:p>
            <a:pPr marL="0" marR="0" lvl="0" indent="0" algn="ctr" defTabSz="685800" rtl="0" eaLnBrk="1" fontAlgn="auto" latinLnBrk="0" hangingPunct="1">
              <a:lnSpc>
                <a:spcPct val="90000"/>
              </a:lnSpc>
              <a:spcBef>
                <a:spcPts val="75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cs typeface="Times New Roman" charset="0"/>
              </a:rPr>
              <a:t>Annual Performance Measures</a:t>
            </a:r>
          </a:p>
        </p:txBody>
      </p:sp>
      <p:sp>
        <p:nvSpPr>
          <p:cNvPr id="12" name="Content Placeholder 2"/>
          <p:cNvSpPr txBox="1">
            <a:spLocks/>
          </p:cNvSpPr>
          <p:nvPr/>
        </p:nvSpPr>
        <p:spPr bwMode="auto">
          <a:xfrm>
            <a:off x="7119560" y="1598559"/>
            <a:ext cx="1554480" cy="640080"/>
          </a:xfrm>
          <a:prstGeom prst="rect">
            <a:avLst/>
          </a:prstGeom>
        </p:spPr>
        <p:txBody>
          <a:bodyPr vert="horz" lIns="91440" tIns="45720" rIns="91440" bIns="45720" rtlCol="0" anchor="ctr">
            <a:normAutofit/>
          </a:bodyPr>
          <a:lstStyle>
            <a:defPPr>
              <a:defRPr lang="en-US"/>
            </a:defPPr>
            <a:lvl1pPr indent="0" algn="ctr" defTabSz="685800">
              <a:lnSpc>
                <a:spcPct val="90000"/>
              </a:lnSpc>
              <a:spcBef>
                <a:spcPts val="750"/>
              </a:spcBef>
              <a:buFont typeface="Arial"/>
              <a:buNone/>
              <a:defRPr sz="1400" b="0" i="0">
                <a:ea typeface="Times New Roman" charset="0"/>
                <a:cs typeface="Times New Roman" charset="0"/>
              </a:defRPr>
            </a:lvl1pPr>
            <a:lvl2pPr marL="514350" indent="-171450" defTabSz="685800">
              <a:lnSpc>
                <a:spcPct val="90000"/>
              </a:lnSpc>
              <a:spcBef>
                <a:spcPts val="375"/>
              </a:spcBef>
              <a:buFont typeface="Arial"/>
              <a:buChar char="•"/>
              <a:defRPr>
                <a:latin typeface="Times" charset="0"/>
                <a:ea typeface="Times" charset="0"/>
                <a:cs typeface="Times" charset="0"/>
              </a:defRPr>
            </a:lvl2pPr>
            <a:lvl3pPr marL="857250" indent="-171450" defTabSz="685800">
              <a:lnSpc>
                <a:spcPct val="90000"/>
              </a:lnSpc>
              <a:spcBef>
                <a:spcPts val="375"/>
              </a:spcBef>
              <a:buFont typeface="Arial"/>
              <a:buChar char="•"/>
              <a:defRPr sz="1500">
                <a:latin typeface="Times" charset="0"/>
                <a:ea typeface="Times" charset="0"/>
                <a:cs typeface="Times" charset="0"/>
              </a:defRPr>
            </a:lvl3pPr>
            <a:lvl4pPr marL="1200150" indent="-171450" defTabSz="685800">
              <a:lnSpc>
                <a:spcPct val="90000"/>
              </a:lnSpc>
              <a:spcBef>
                <a:spcPts val="375"/>
              </a:spcBef>
              <a:buFont typeface="Arial"/>
              <a:buChar char="•"/>
              <a:defRPr sz="1350">
                <a:latin typeface="Times" charset="0"/>
                <a:ea typeface="Times" charset="0"/>
                <a:cs typeface="Times" charset="0"/>
              </a:defRPr>
            </a:lvl4pPr>
            <a:lvl5pPr marL="1543050" indent="-171450" defTabSz="685800">
              <a:lnSpc>
                <a:spcPct val="90000"/>
              </a:lnSpc>
              <a:spcBef>
                <a:spcPts val="375"/>
              </a:spcBef>
              <a:buFont typeface="Arial"/>
              <a:buChar char="•"/>
              <a:defRPr sz="1350">
                <a:latin typeface="Times" charset="0"/>
                <a:ea typeface="Times" charset="0"/>
                <a:cs typeface="Times" charset="0"/>
              </a:defRPr>
            </a:lvl5pPr>
            <a:lvl6pPr marL="1885950" indent="-171450" defTabSz="685800">
              <a:lnSpc>
                <a:spcPct val="90000"/>
              </a:lnSpc>
              <a:spcBef>
                <a:spcPts val="375"/>
              </a:spcBef>
              <a:buFont typeface="Arial"/>
              <a:buChar char="•"/>
              <a:defRPr sz="1350"/>
            </a:lvl6pPr>
            <a:lvl7pPr marL="2228850" indent="-171450" defTabSz="685800">
              <a:lnSpc>
                <a:spcPct val="90000"/>
              </a:lnSpc>
              <a:spcBef>
                <a:spcPts val="375"/>
              </a:spcBef>
              <a:buFont typeface="Arial"/>
              <a:buChar char="•"/>
              <a:defRPr sz="1350"/>
            </a:lvl7pPr>
            <a:lvl8pPr marL="2571750" indent="-171450" defTabSz="685800">
              <a:lnSpc>
                <a:spcPct val="90000"/>
              </a:lnSpc>
              <a:spcBef>
                <a:spcPts val="375"/>
              </a:spcBef>
              <a:buFont typeface="Arial"/>
              <a:buChar char="•"/>
              <a:defRPr sz="1350"/>
            </a:lvl8pPr>
            <a:lvl9pPr marL="2914650" indent="-171450" defTabSz="685800">
              <a:lnSpc>
                <a:spcPct val="90000"/>
              </a:lnSpc>
              <a:spcBef>
                <a:spcPts val="375"/>
              </a:spcBef>
              <a:buFont typeface="Arial"/>
              <a:buChar char="•"/>
              <a:defRPr sz="1350"/>
            </a:lvl9pPr>
          </a:lstStyle>
          <a:p>
            <a:pPr marL="0" marR="0" lvl="0" indent="0" algn="ctr" defTabSz="685800" rtl="0" eaLnBrk="1" fontAlgn="auto" latinLnBrk="0" hangingPunct="1">
              <a:lnSpc>
                <a:spcPct val="90000"/>
              </a:lnSpc>
              <a:spcBef>
                <a:spcPts val="75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cs typeface="Times New Roman" charset="0"/>
              </a:rPr>
              <a:t>Onsite Observation</a:t>
            </a:r>
          </a:p>
        </p:txBody>
      </p:sp>
      <p:sp>
        <p:nvSpPr>
          <p:cNvPr id="13" name="Content Placeholder 2"/>
          <p:cNvSpPr txBox="1">
            <a:spLocks/>
          </p:cNvSpPr>
          <p:nvPr/>
        </p:nvSpPr>
        <p:spPr bwMode="auto">
          <a:xfrm>
            <a:off x="8891603" y="1598559"/>
            <a:ext cx="1483745" cy="640080"/>
          </a:xfrm>
          <a:prstGeom prst="rect">
            <a:avLst/>
          </a:prstGeom>
        </p:spPr>
        <p:txBody>
          <a:bodyPr vert="horz" lIns="91440" tIns="45720" rIns="91440" bIns="45720" rtlCol="0" anchor="ctr">
            <a:normAutofit lnSpcReduction="10000"/>
          </a:bodyPr>
          <a:lstStyle>
            <a:defPPr>
              <a:defRPr lang="en-US"/>
            </a:defPPr>
            <a:lvl1pPr indent="0" algn="ctr" defTabSz="685800">
              <a:lnSpc>
                <a:spcPct val="90000"/>
              </a:lnSpc>
              <a:spcBef>
                <a:spcPts val="750"/>
              </a:spcBef>
              <a:buFont typeface="Arial"/>
              <a:buNone/>
              <a:defRPr sz="1400" b="0" i="0">
                <a:ea typeface="Times New Roman" charset="0"/>
                <a:cs typeface="Times New Roman" charset="0"/>
              </a:defRPr>
            </a:lvl1pPr>
            <a:lvl2pPr marL="514350" indent="-171450" defTabSz="685800">
              <a:lnSpc>
                <a:spcPct val="90000"/>
              </a:lnSpc>
              <a:spcBef>
                <a:spcPts val="375"/>
              </a:spcBef>
              <a:buFont typeface="Arial"/>
              <a:buChar char="•"/>
              <a:defRPr>
                <a:latin typeface="Times" charset="0"/>
                <a:ea typeface="Times" charset="0"/>
                <a:cs typeface="Times" charset="0"/>
              </a:defRPr>
            </a:lvl2pPr>
            <a:lvl3pPr marL="857250" indent="-171450" defTabSz="685800">
              <a:lnSpc>
                <a:spcPct val="90000"/>
              </a:lnSpc>
              <a:spcBef>
                <a:spcPts val="375"/>
              </a:spcBef>
              <a:buFont typeface="Arial"/>
              <a:buChar char="•"/>
              <a:defRPr sz="1500">
                <a:latin typeface="Times" charset="0"/>
                <a:ea typeface="Times" charset="0"/>
                <a:cs typeface="Times" charset="0"/>
              </a:defRPr>
            </a:lvl3pPr>
            <a:lvl4pPr marL="1200150" indent="-171450" defTabSz="685800">
              <a:lnSpc>
                <a:spcPct val="90000"/>
              </a:lnSpc>
              <a:spcBef>
                <a:spcPts val="375"/>
              </a:spcBef>
              <a:buFont typeface="Arial"/>
              <a:buChar char="•"/>
              <a:defRPr sz="1350">
                <a:latin typeface="Times" charset="0"/>
                <a:ea typeface="Times" charset="0"/>
                <a:cs typeface="Times" charset="0"/>
              </a:defRPr>
            </a:lvl4pPr>
            <a:lvl5pPr marL="1543050" indent="-171450" defTabSz="685800">
              <a:lnSpc>
                <a:spcPct val="90000"/>
              </a:lnSpc>
              <a:spcBef>
                <a:spcPts val="375"/>
              </a:spcBef>
              <a:buFont typeface="Arial"/>
              <a:buChar char="•"/>
              <a:defRPr sz="1350">
                <a:latin typeface="Times" charset="0"/>
                <a:ea typeface="Times" charset="0"/>
                <a:cs typeface="Times" charset="0"/>
              </a:defRPr>
            </a:lvl5pPr>
            <a:lvl6pPr marL="1885950" indent="-171450" defTabSz="685800">
              <a:lnSpc>
                <a:spcPct val="90000"/>
              </a:lnSpc>
              <a:spcBef>
                <a:spcPts val="375"/>
              </a:spcBef>
              <a:buFont typeface="Arial"/>
              <a:buChar char="•"/>
              <a:defRPr sz="1350"/>
            </a:lvl6pPr>
            <a:lvl7pPr marL="2228850" indent="-171450" defTabSz="685800">
              <a:lnSpc>
                <a:spcPct val="90000"/>
              </a:lnSpc>
              <a:spcBef>
                <a:spcPts val="375"/>
              </a:spcBef>
              <a:buFont typeface="Arial"/>
              <a:buChar char="•"/>
              <a:defRPr sz="1350"/>
            </a:lvl7pPr>
            <a:lvl8pPr marL="2571750" indent="-171450" defTabSz="685800">
              <a:lnSpc>
                <a:spcPct val="90000"/>
              </a:lnSpc>
              <a:spcBef>
                <a:spcPts val="375"/>
              </a:spcBef>
              <a:buFont typeface="Arial"/>
              <a:buChar char="•"/>
              <a:defRPr sz="1350"/>
            </a:lvl8pPr>
            <a:lvl9pPr marL="2914650" indent="-171450" defTabSz="685800">
              <a:lnSpc>
                <a:spcPct val="90000"/>
              </a:lnSpc>
              <a:spcBef>
                <a:spcPts val="375"/>
              </a:spcBef>
              <a:buFont typeface="Arial"/>
              <a:buChar char="•"/>
              <a:defRPr sz="1350"/>
            </a:lvl9pPr>
          </a:lstStyle>
          <a:p>
            <a:pPr marL="0" marR="0" lvl="0" indent="0" algn="ctr" defTabSz="685800" rtl="0" eaLnBrk="1" fontAlgn="auto" latinLnBrk="0" hangingPunct="1">
              <a:lnSpc>
                <a:spcPct val="90000"/>
              </a:lnSpc>
              <a:spcBef>
                <a:spcPts val="75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cs typeface="Times New Roman" charset="0"/>
              </a:rPr>
              <a:t>Safety Improvement Plan</a:t>
            </a:r>
          </a:p>
        </p:txBody>
      </p:sp>
      <p:sp>
        <p:nvSpPr>
          <p:cNvPr id="14" name="Content Placeholder 2"/>
          <p:cNvSpPr txBox="1">
            <a:spLocks/>
          </p:cNvSpPr>
          <p:nvPr/>
        </p:nvSpPr>
        <p:spPr bwMode="auto">
          <a:xfrm>
            <a:off x="1685278" y="2793583"/>
            <a:ext cx="1554480" cy="7315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lr>
                <a:srgbClr val="FF9900"/>
              </a:buClr>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F9900"/>
              </a:buClr>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mn-ea"/>
                <a:cs typeface="+mn-cs"/>
              </a:rPr>
              <a:t>Once every 3 years</a:t>
            </a:r>
          </a:p>
        </p:txBody>
      </p:sp>
      <p:sp>
        <p:nvSpPr>
          <p:cNvPr id="15" name="Content Placeholder 2"/>
          <p:cNvSpPr txBox="1">
            <a:spLocks/>
          </p:cNvSpPr>
          <p:nvPr/>
        </p:nvSpPr>
        <p:spPr bwMode="auto">
          <a:xfrm>
            <a:off x="3495028" y="2793583"/>
            <a:ext cx="1554480" cy="7315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lr>
                <a:srgbClr val="FF9900"/>
              </a:buClr>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F9900"/>
              </a:buClr>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mn-ea"/>
                <a:cs typeface="+mn-cs"/>
              </a:rPr>
              <a:t>Once every 3 years</a:t>
            </a:r>
          </a:p>
        </p:txBody>
      </p:sp>
      <p:sp>
        <p:nvSpPr>
          <p:cNvPr id="16" name="Content Placeholder 2"/>
          <p:cNvSpPr txBox="1">
            <a:spLocks/>
          </p:cNvSpPr>
          <p:nvPr/>
        </p:nvSpPr>
        <p:spPr bwMode="auto">
          <a:xfrm>
            <a:off x="5304778" y="2793583"/>
            <a:ext cx="1554480" cy="7315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lr>
                <a:srgbClr val="FF9900"/>
              </a:buClr>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F9900"/>
              </a:buClr>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mn-ea"/>
                <a:cs typeface="+mn-cs"/>
              </a:rPr>
              <a:t>Annually</a:t>
            </a:r>
          </a:p>
        </p:txBody>
      </p:sp>
      <p:sp>
        <p:nvSpPr>
          <p:cNvPr id="17" name="Content Placeholder 2"/>
          <p:cNvSpPr txBox="1">
            <a:spLocks/>
          </p:cNvSpPr>
          <p:nvPr/>
        </p:nvSpPr>
        <p:spPr bwMode="auto">
          <a:xfrm>
            <a:off x="7114528" y="2793583"/>
            <a:ext cx="1554480" cy="7315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lr>
                <a:srgbClr val="FF9900"/>
              </a:buClr>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F9900"/>
              </a:buClr>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mn-ea"/>
                <a:cs typeface="+mn-cs"/>
              </a:rPr>
              <a:t>Once every 3 years</a:t>
            </a:r>
          </a:p>
        </p:txBody>
      </p:sp>
      <p:sp>
        <p:nvSpPr>
          <p:cNvPr id="18" name="Content Placeholder 2"/>
          <p:cNvSpPr txBox="1">
            <a:spLocks/>
          </p:cNvSpPr>
          <p:nvPr/>
        </p:nvSpPr>
        <p:spPr bwMode="auto">
          <a:xfrm>
            <a:off x="8886570" y="2793583"/>
            <a:ext cx="1554480" cy="7315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lr>
                <a:srgbClr val="FF9900"/>
              </a:buClr>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F9900"/>
              </a:buClr>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mn-ea"/>
                <a:cs typeface="+mn-cs"/>
              </a:rPr>
              <a:t>Annually</a:t>
            </a:r>
          </a:p>
        </p:txBody>
      </p:sp>
      <p:sp>
        <p:nvSpPr>
          <p:cNvPr id="19" name="Content Placeholder 2"/>
          <p:cNvSpPr txBox="1">
            <a:spLocks/>
          </p:cNvSpPr>
          <p:nvPr/>
        </p:nvSpPr>
        <p:spPr bwMode="auto">
          <a:xfrm>
            <a:off x="1685278" y="3749699"/>
            <a:ext cx="155448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9900"/>
              </a:buClr>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F9900"/>
              </a:buClr>
              <a:buSzTx/>
              <a:buFontTx/>
              <a:buNone/>
              <a:tabLst/>
              <a:defRPr/>
            </a:pPr>
            <a:r>
              <a:rPr kumimoji="0" lang="en-US" sz="1300" b="0" i="0" u="none" strike="noStrike" kern="0" cap="none" spc="0" normalizeH="0" baseline="0" noProof="0" dirty="0">
                <a:ln>
                  <a:noFill/>
                </a:ln>
                <a:solidFill>
                  <a:srgbClr val="000000"/>
                </a:solidFill>
                <a:effectLst/>
                <a:uLnTx/>
                <a:uFillTx/>
                <a:latin typeface="Calibri" panose="020F0502020204030204"/>
                <a:ea typeface="+mn-ea"/>
                <a:cs typeface="+mn-cs"/>
              </a:rPr>
              <a:t>Draws leaders' attention – helps assess they’re level of engagement</a:t>
            </a:r>
          </a:p>
        </p:txBody>
      </p:sp>
      <p:sp>
        <p:nvSpPr>
          <p:cNvPr id="20" name="Content Placeholder 2"/>
          <p:cNvSpPr txBox="1">
            <a:spLocks/>
          </p:cNvSpPr>
          <p:nvPr/>
        </p:nvSpPr>
        <p:spPr bwMode="auto">
          <a:xfrm>
            <a:off x="3312155" y="3749699"/>
            <a:ext cx="192024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9900"/>
              </a:buClr>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F9900"/>
              </a:buClr>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mn-ea"/>
                <a:cs typeface="+mn-cs"/>
              </a:rPr>
              <a:t>Promotes internal self-assessment –  assures responsibilities are clear</a:t>
            </a:r>
          </a:p>
        </p:txBody>
      </p:sp>
      <p:sp>
        <p:nvSpPr>
          <p:cNvPr id="21" name="Content Placeholder 2"/>
          <p:cNvSpPr txBox="1">
            <a:spLocks/>
          </p:cNvSpPr>
          <p:nvPr/>
        </p:nvSpPr>
        <p:spPr bwMode="auto">
          <a:xfrm>
            <a:off x="5304778" y="3749699"/>
            <a:ext cx="164592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9900"/>
              </a:buClr>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F9900"/>
              </a:buClr>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mn-ea"/>
                <a:cs typeface="+mn-cs"/>
              </a:rPr>
              <a:t>Provides benchmarking &amp; overview of performance trends</a:t>
            </a:r>
          </a:p>
        </p:txBody>
      </p:sp>
      <p:sp>
        <p:nvSpPr>
          <p:cNvPr id="22" name="Content Placeholder 2"/>
          <p:cNvSpPr txBox="1">
            <a:spLocks/>
          </p:cNvSpPr>
          <p:nvPr/>
        </p:nvSpPr>
        <p:spPr bwMode="auto">
          <a:xfrm>
            <a:off x="7114528" y="3749699"/>
            <a:ext cx="155448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9900"/>
              </a:buClr>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F9900"/>
              </a:buClr>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mn-ea"/>
                <a:cs typeface="+mn-cs"/>
              </a:rPr>
              <a:t>Honest feedback for improvement</a:t>
            </a:r>
          </a:p>
        </p:txBody>
      </p:sp>
      <p:sp>
        <p:nvSpPr>
          <p:cNvPr id="23" name="Content Placeholder 2"/>
          <p:cNvSpPr txBox="1">
            <a:spLocks/>
          </p:cNvSpPr>
          <p:nvPr/>
        </p:nvSpPr>
        <p:spPr bwMode="auto">
          <a:xfrm>
            <a:off x="8886570" y="3749699"/>
            <a:ext cx="155448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9900"/>
              </a:buClr>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FF9900"/>
              </a:buClr>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mn-ea"/>
                <a:cs typeface="+mn-cs"/>
              </a:rPr>
              <a:t>Structured approach for continuous improvement</a:t>
            </a:r>
          </a:p>
        </p:txBody>
      </p:sp>
      <p:sp>
        <p:nvSpPr>
          <p:cNvPr id="24" name="TextBox 23"/>
          <p:cNvSpPr txBox="1"/>
          <p:nvPr/>
        </p:nvSpPr>
        <p:spPr>
          <a:xfrm>
            <a:off x="1813560" y="1327228"/>
            <a:ext cx="320040" cy="307777"/>
          </a:xfrm>
          <a:prstGeom prst="rect">
            <a:avLst/>
          </a:prstGeom>
          <a:solidFill>
            <a:srgbClr val="FF000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5" name="TextBox 24"/>
          <p:cNvSpPr txBox="1"/>
          <p:nvPr/>
        </p:nvSpPr>
        <p:spPr>
          <a:xfrm>
            <a:off x="5394960" y="1327228"/>
            <a:ext cx="320040" cy="307777"/>
          </a:xfrm>
          <a:prstGeom prst="rect">
            <a:avLst/>
          </a:prstGeom>
          <a:solidFill>
            <a:srgbClr val="00660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6" name="TextBox 25"/>
          <p:cNvSpPr txBox="1"/>
          <p:nvPr/>
        </p:nvSpPr>
        <p:spPr>
          <a:xfrm>
            <a:off x="7223760" y="1327228"/>
            <a:ext cx="320040" cy="307777"/>
          </a:xfrm>
          <a:prstGeom prst="rect">
            <a:avLst/>
          </a:prstGeom>
          <a:solidFill>
            <a:srgbClr val="66006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27" name="TextBox 26"/>
          <p:cNvSpPr txBox="1"/>
          <p:nvPr/>
        </p:nvSpPr>
        <p:spPr>
          <a:xfrm>
            <a:off x="8976360" y="1327228"/>
            <a:ext cx="320040" cy="307777"/>
          </a:xfrm>
          <a:prstGeom prst="rect">
            <a:avLst/>
          </a:prstGeom>
          <a:solidFill>
            <a:srgbClr val="660033"/>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sp>
        <p:nvSpPr>
          <p:cNvPr id="28" name="TextBox 27"/>
          <p:cNvSpPr txBox="1"/>
          <p:nvPr/>
        </p:nvSpPr>
        <p:spPr>
          <a:xfrm>
            <a:off x="3566160" y="1327228"/>
            <a:ext cx="320040" cy="307777"/>
          </a:xfrm>
          <a:prstGeom prst="rect">
            <a:avLst/>
          </a:prstGeom>
          <a:solidFill>
            <a:srgbClr val="002060"/>
          </a:solidFill>
          <a:ln w="6350">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5" name="Right Arrow 4"/>
          <p:cNvSpPr/>
          <p:nvPr/>
        </p:nvSpPr>
        <p:spPr>
          <a:xfrm>
            <a:off x="1676400" y="771953"/>
            <a:ext cx="8869680" cy="2011680"/>
          </a:xfrm>
          <a:prstGeom prst="rightArrow">
            <a:avLst>
              <a:gd name="adj1" fmla="val 50000"/>
              <a:gd name="adj2" fmla="val 45950"/>
            </a:avLst>
          </a:prstGeom>
          <a:noFill/>
          <a:ln w="31750">
            <a:solidFill>
              <a:srgbClr val="6699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40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9EDF-9B95-AFBF-074E-7C03CC469FC0}"/>
              </a:ext>
            </a:extLst>
          </p:cNvPr>
          <p:cNvSpPr>
            <a:spLocks noGrp="1"/>
          </p:cNvSpPr>
          <p:nvPr>
            <p:ph type="title"/>
          </p:nvPr>
        </p:nvSpPr>
        <p:spPr/>
        <p:txBody>
          <a:bodyPr/>
          <a:lstStyle/>
          <a:p>
            <a:r>
              <a:rPr lang="en-US" dirty="0"/>
              <a:t>Dashboard Status as of 04-24-24</a:t>
            </a:r>
          </a:p>
        </p:txBody>
      </p:sp>
      <p:sp>
        <p:nvSpPr>
          <p:cNvPr id="4" name="Slide Number Placeholder 3">
            <a:extLst>
              <a:ext uri="{FF2B5EF4-FFF2-40B4-BE49-F238E27FC236}">
                <a16:creationId xmlns:a16="http://schemas.microsoft.com/office/drawing/2014/main" id="{A9FD3C51-9452-781E-C513-DC260A83649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cs typeface="Arial" charset="0"/>
              </a:rPr>
              <a:t>| Pg. </a:t>
            </a:r>
            <a:fld id="{818D94B4-8502-5D40-8A2F-77E12E792061}" type="slidenum">
              <a:rPr kumimoji="0" lang="en-US" sz="900" b="1" i="0" u="none" strike="noStrike" kern="1200" cap="none" spc="0" normalizeH="0" baseline="0" noProof="0" smtClean="0">
                <a:ln>
                  <a:noFill/>
                </a:ln>
                <a:solidFill>
                  <a:srgbClr val="000000"/>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900" b="1" i="0" u="none" strike="noStrike" kern="1200" cap="none" spc="0" normalizeH="0" baseline="0" noProof="0" dirty="0">
              <a:ln>
                <a:noFill/>
              </a:ln>
              <a:solidFill>
                <a:srgbClr val="000000"/>
              </a:solidFill>
              <a:effectLst/>
              <a:uLnTx/>
              <a:uFillTx/>
              <a:latin typeface="Arial" charset="0"/>
              <a:cs typeface="Arial" charset="0"/>
            </a:endParaRPr>
          </a:p>
        </p:txBody>
      </p:sp>
      <p:pic>
        <p:nvPicPr>
          <p:cNvPr id="6" name="Picture 5" descr="A group of colorful circles&#10;&#10;Description automatically generated">
            <a:extLst>
              <a:ext uri="{FF2B5EF4-FFF2-40B4-BE49-F238E27FC236}">
                <a16:creationId xmlns:a16="http://schemas.microsoft.com/office/drawing/2014/main" id="{2B6E125F-283B-608F-1800-C07183F8716D}"/>
              </a:ext>
            </a:extLst>
          </p:cNvPr>
          <p:cNvPicPr>
            <a:picLocks noChangeAspect="1"/>
          </p:cNvPicPr>
          <p:nvPr/>
        </p:nvPicPr>
        <p:blipFill>
          <a:blip r:embed="rId2"/>
          <a:stretch>
            <a:fillRect/>
          </a:stretch>
        </p:blipFill>
        <p:spPr>
          <a:xfrm>
            <a:off x="209323" y="1464284"/>
            <a:ext cx="11738882" cy="3592457"/>
          </a:xfrm>
          <a:prstGeom prst="rect">
            <a:avLst/>
          </a:prstGeom>
        </p:spPr>
      </p:pic>
    </p:spTree>
    <p:extLst>
      <p:ext uri="{BB962C8B-B14F-4D97-AF65-F5344CB8AC3E}">
        <p14:creationId xmlns:p14="http://schemas.microsoft.com/office/powerpoint/2010/main" val="2867560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C0700B-2E27-41B4-9F50-948DC7EF3011}"/>
              </a:ext>
            </a:extLst>
          </p:cNvPr>
          <p:cNvSpPr>
            <a:spLocks noGrp="1"/>
          </p:cNvSpPr>
          <p:nvPr>
            <p:ph type="ctrTitle"/>
          </p:nvPr>
        </p:nvSpPr>
        <p:spPr>
          <a:xfrm>
            <a:off x="2185308" y="2368154"/>
            <a:ext cx="8004434" cy="1575197"/>
          </a:xfrm>
        </p:spPr>
        <p:txBody>
          <a:bodyPr/>
          <a:lstStyle/>
          <a:p>
            <a:r>
              <a:rPr lang="en-US" dirty="0"/>
              <a:t>Safety Culture Index</a:t>
            </a:r>
          </a:p>
        </p:txBody>
      </p:sp>
      <p:sp>
        <p:nvSpPr>
          <p:cNvPr id="3" name="Subtitle 2"/>
          <p:cNvSpPr>
            <a:spLocks noGrp="1"/>
          </p:cNvSpPr>
          <p:nvPr>
            <p:ph type="subTitle" idx="1"/>
          </p:nvPr>
        </p:nvSpPr>
        <p:spPr/>
        <p:txBody>
          <a:bodyPr/>
          <a:lstStyle/>
          <a:p>
            <a:r>
              <a:rPr lang="en-US" dirty="0"/>
              <a:t>A Leading Indicator of Safety Improvement</a:t>
            </a:r>
          </a:p>
        </p:txBody>
      </p:sp>
    </p:spTree>
    <p:extLst>
      <p:ext uri="{BB962C8B-B14F-4D97-AF65-F5344CB8AC3E}">
        <p14:creationId xmlns:p14="http://schemas.microsoft.com/office/powerpoint/2010/main" val="2034397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cs typeface="Arial" charset="0"/>
              </a:rPr>
              <a:t>| Pg. </a:t>
            </a:r>
            <a:fld id="{818D94B4-8502-5D40-8A2F-77E12E792061}" type="slidenum">
              <a:rPr kumimoji="0" lang="en-US" sz="900" b="1" i="0" u="none" strike="noStrike" kern="1200" cap="none" spc="0" normalizeH="0" baseline="0" noProof="0">
                <a:ln>
                  <a:noFill/>
                </a:ln>
                <a:solidFill>
                  <a:srgbClr val="000000"/>
                </a:solidFill>
                <a:effectLst/>
                <a:uLnTx/>
                <a:uFillTx/>
                <a:latin typeface="Arial" charset="0"/>
                <a:cs typeface="Arial" charset="0"/>
              </a:rPr>
              <a:pPr marL="0" marR="0" lvl="0" indent="0" algn="l" defTabSz="685800" rtl="0" eaLnBrk="1" fontAlgn="auto" latinLnBrk="0" hangingPunct="1">
                <a:lnSpc>
                  <a:spcPct val="100000"/>
                </a:lnSpc>
                <a:spcBef>
                  <a:spcPts val="0"/>
                </a:spcBef>
                <a:spcAft>
                  <a:spcPts val="0"/>
                </a:spcAft>
                <a:buClrTx/>
                <a:buSzTx/>
                <a:buFontTx/>
                <a:buNone/>
                <a:tabLst/>
                <a:defRPr/>
              </a:pPr>
              <a:t>49</a:t>
            </a:fld>
            <a:endParaRPr kumimoji="0" lang="en-US" sz="900" b="1" i="0" u="none" strike="noStrike" kern="1200" cap="none" spc="0" normalizeH="0" baseline="0" noProof="0" dirty="0">
              <a:ln>
                <a:noFill/>
              </a:ln>
              <a:solidFill>
                <a:srgbClr val="000000"/>
              </a:solidFill>
              <a:effectLst/>
              <a:uLnTx/>
              <a:uFillTx/>
              <a:latin typeface="Arial" charset="0"/>
              <a:cs typeface="Arial" charset="0"/>
            </a:endParaRPr>
          </a:p>
        </p:txBody>
      </p:sp>
      <p:cxnSp>
        <p:nvCxnSpPr>
          <p:cNvPr id="2" name="Straight Connector 1">
            <a:extLst>
              <a:ext uri="{FF2B5EF4-FFF2-40B4-BE49-F238E27FC236}">
                <a16:creationId xmlns:a16="http://schemas.microsoft.com/office/drawing/2014/main" id="{20BB631A-4D43-8253-015D-C7C381A87949}"/>
              </a:ext>
            </a:extLst>
          </p:cNvPr>
          <p:cNvCxnSpPr/>
          <p:nvPr/>
        </p:nvCxnSpPr>
        <p:spPr>
          <a:xfrm>
            <a:off x="4078401" y="2013714"/>
            <a:ext cx="0" cy="28803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09F3694-DA2D-A1FB-685E-159434F8F5CD}"/>
              </a:ext>
            </a:extLst>
          </p:cNvPr>
          <p:cNvCxnSpPr>
            <a:cxnSpLocks/>
          </p:cNvCxnSpPr>
          <p:nvPr/>
        </p:nvCxnSpPr>
        <p:spPr>
          <a:xfrm>
            <a:off x="4078402" y="4888167"/>
            <a:ext cx="374250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DEC513-FB8E-0B34-7B2D-6B061347EA6D}"/>
              </a:ext>
            </a:extLst>
          </p:cNvPr>
          <p:cNvSpPr txBox="1"/>
          <p:nvPr/>
        </p:nvSpPr>
        <p:spPr>
          <a:xfrm>
            <a:off x="3347219" y="1875214"/>
            <a:ext cx="640080" cy="276999"/>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Strong</a:t>
            </a:r>
          </a:p>
        </p:txBody>
      </p:sp>
      <p:sp>
        <p:nvSpPr>
          <p:cNvPr id="7" name="TextBox 6">
            <a:extLst>
              <a:ext uri="{FF2B5EF4-FFF2-40B4-BE49-F238E27FC236}">
                <a16:creationId xmlns:a16="http://schemas.microsoft.com/office/drawing/2014/main" id="{E31319E0-CD68-CA46-0C3B-EDF3C802E0A1}"/>
              </a:ext>
            </a:extLst>
          </p:cNvPr>
          <p:cNvSpPr txBox="1"/>
          <p:nvPr/>
        </p:nvSpPr>
        <p:spPr>
          <a:xfrm>
            <a:off x="3408656" y="4755574"/>
            <a:ext cx="578643"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Weak</a:t>
            </a:r>
          </a:p>
        </p:txBody>
      </p:sp>
      <p:sp>
        <p:nvSpPr>
          <p:cNvPr id="8" name="TextBox 7">
            <a:extLst>
              <a:ext uri="{FF2B5EF4-FFF2-40B4-BE49-F238E27FC236}">
                <a16:creationId xmlns:a16="http://schemas.microsoft.com/office/drawing/2014/main" id="{42A1B9F1-82B7-71A2-A93A-C837E3D30A41}"/>
              </a:ext>
            </a:extLst>
          </p:cNvPr>
          <p:cNvSpPr txBox="1"/>
          <p:nvPr/>
        </p:nvSpPr>
        <p:spPr>
          <a:xfrm rot="16200000">
            <a:off x="2727722" y="3127947"/>
            <a:ext cx="1596625"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Calibri" panose="020F0502020204030204"/>
                <a:ea typeface="+mn-ea"/>
                <a:cs typeface="+mn-cs"/>
              </a:rPr>
              <a:t>Measured Strength of Safety Culture</a:t>
            </a:r>
          </a:p>
        </p:txBody>
      </p:sp>
      <p:sp>
        <p:nvSpPr>
          <p:cNvPr id="9" name="TextBox 8">
            <a:extLst>
              <a:ext uri="{FF2B5EF4-FFF2-40B4-BE49-F238E27FC236}">
                <a16:creationId xmlns:a16="http://schemas.microsoft.com/office/drawing/2014/main" id="{522075F0-204E-F452-8873-B013707D44F6}"/>
              </a:ext>
            </a:extLst>
          </p:cNvPr>
          <p:cNvSpPr txBox="1"/>
          <p:nvPr/>
        </p:nvSpPr>
        <p:spPr>
          <a:xfrm>
            <a:off x="5143687" y="5112814"/>
            <a:ext cx="1596625"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Calibri" panose="020F0502020204030204"/>
                <a:ea typeface="+mn-ea"/>
                <a:cs typeface="+mn-cs"/>
              </a:rPr>
              <a:t>Injury Rates</a:t>
            </a:r>
          </a:p>
        </p:txBody>
      </p:sp>
      <p:sp>
        <p:nvSpPr>
          <p:cNvPr id="10" name="TextBox 9">
            <a:extLst>
              <a:ext uri="{FF2B5EF4-FFF2-40B4-BE49-F238E27FC236}">
                <a16:creationId xmlns:a16="http://schemas.microsoft.com/office/drawing/2014/main" id="{AA52DEEA-4A40-F204-EF9C-87ED6B94D935}"/>
              </a:ext>
            </a:extLst>
          </p:cNvPr>
          <p:cNvSpPr txBox="1"/>
          <p:nvPr/>
        </p:nvSpPr>
        <p:spPr>
          <a:xfrm>
            <a:off x="3792141" y="4961236"/>
            <a:ext cx="578643"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Low</a:t>
            </a:r>
          </a:p>
        </p:txBody>
      </p:sp>
      <p:sp>
        <p:nvSpPr>
          <p:cNvPr id="11" name="TextBox 10">
            <a:extLst>
              <a:ext uri="{FF2B5EF4-FFF2-40B4-BE49-F238E27FC236}">
                <a16:creationId xmlns:a16="http://schemas.microsoft.com/office/drawing/2014/main" id="{C9ACC97F-E784-E4FC-BB2E-8136B2C51272}"/>
              </a:ext>
            </a:extLst>
          </p:cNvPr>
          <p:cNvSpPr txBox="1"/>
          <p:nvPr/>
        </p:nvSpPr>
        <p:spPr>
          <a:xfrm>
            <a:off x="7531589" y="5001051"/>
            <a:ext cx="578643"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High</a:t>
            </a:r>
          </a:p>
        </p:txBody>
      </p:sp>
      <p:cxnSp>
        <p:nvCxnSpPr>
          <p:cNvPr id="12" name="Straight Arrow Connector 11">
            <a:extLst>
              <a:ext uri="{FF2B5EF4-FFF2-40B4-BE49-F238E27FC236}">
                <a16:creationId xmlns:a16="http://schemas.microsoft.com/office/drawing/2014/main" id="{19D5570D-7EDE-CBED-8A30-E672C216A3CB}"/>
              </a:ext>
            </a:extLst>
          </p:cNvPr>
          <p:cNvCxnSpPr>
            <a:cxnSpLocks/>
          </p:cNvCxnSpPr>
          <p:nvPr/>
        </p:nvCxnSpPr>
        <p:spPr>
          <a:xfrm>
            <a:off x="4370784" y="2056850"/>
            <a:ext cx="3160805" cy="2606671"/>
          </a:xfrm>
          <a:prstGeom prst="straightConnector1">
            <a:avLst/>
          </a:prstGeom>
          <a:ln w="25400">
            <a:solidFill>
              <a:srgbClr val="0070C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A9EBFDB-5275-A7A8-42BE-8B5C16D3E6DD}"/>
              </a:ext>
            </a:extLst>
          </p:cNvPr>
          <p:cNvCxnSpPr>
            <a:cxnSpLocks/>
          </p:cNvCxnSpPr>
          <p:nvPr/>
        </p:nvCxnSpPr>
        <p:spPr>
          <a:xfrm>
            <a:off x="4809584" y="2441532"/>
            <a:ext cx="0" cy="2426019"/>
          </a:xfrm>
          <a:prstGeom prst="straightConnector1">
            <a:avLst/>
          </a:prstGeom>
          <a:ln w="25400">
            <a:solidFill>
              <a:schemeClr val="accent1"/>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6731C37-F051-63C7-A1AF-C102F4608DBD}"/>
              </a:ext>
            </a:extLst>
          </p:cNvPr>
          <p:cNvCxnSpPr>
            <a:cxnSpLocks/>
          </p:cNvCxnSpPr>
          <p:nvPr/>
        </p:nvCxnSpPr>
        <p:spPr>
          <a:xfrm flipH="1">
            <a:off x="4078402" y="2450592"/>
            <a:ext cx="731182" cy="0"/>
          </a:xfrm>
          <a:prstGeom prst="straightConnector1">
            <a:avLst/>
          </a:prstGeom>
          <a:ln w="25400">
            <a:solidFill>
              <a:schemeClr val="accent1"/>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3655521-301C-6F5D-543E-AD6FD3605886}"/>
              </a:ext>
            </a:extLst>
          </p:cNvPr>
          <p:cNvSpPr txBox="1"/>
          <p:nvPr/>
        </p:nvSpPr>
        <p:spPr>
          <a:xfrm>
            <a:off x="7737374" y="2602471"/>
            <a:ext cx="2421731" cy="7848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Studies show a relationship between Strength of Culture and Injury Rates!</a:t>
            </a:r>
          </a:p>
        </p:txBody>
      </p:sp>
      <p:sp>
        <p:nvSpPr>
          <p:cNvPr id="16" name="Title 1">
            <a:extLst>
              <a:ext uri="{FF2B5EF4-FFF2-40B4-BE49-F238E27FC236}">
                <a16:creationId xmlns:a16="http://schemas.microsoft.com/office/drawing/2014/main" id="{F56E44F5-793F-3817-F7A0-36DEBC8C0F9D}"/>
              </a:ext>
            </a:extLst>
          </p:cNvPr>
          <p:cNvSpPr txBox="1">
            <a:spLocks/>
          </p:cNvSpPr>
          <p:nvPr/>
        </p:nvSpPr>
        <p:spPr>
          <a:xfrm>
            <a:off x="640080" y="1"/>
            <a:ext cx="10972800" cy="1052196"/>
          </a:xfrm>
          <a:prstGeom prst="rect">
            <a:avLst/>
          </a:prstGeom>
        </p:spPr>
        <p:txBody>
          <a:bodyPr anchor="ctr">
            <a:normAutofit/>
          </a:bodyPr>
          <a:lst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a:lstStyle>
          <a:p>
            <a:r>
              <a:rPr lang="en-US" sz="2400" dirty="0">
                <a:solidFill>
                  <a:schemeClr val="tx1"/>
                </a:solidFill>
              </a:rPr>
              <a:t>Why measure safety culture?</a:t>
            </a:r>
          </a:p>
        </p:txBody>
      </p:sp>
      <p:cxnSp>
        <p:nvCxnSpPr>
          <p:cNvPr id="5" name="Straight Arrow Connector 4">
            <a:extLst>
              <a:ext uri="{FF2B5EF4-FFF2-40B4-BE49-F238E27FC236}">
                <a16:creationId xmlns:a16="http://schemas.microsoft.com/office/drawing/2014/main" id="{E92B37AC-B933-C44B-B724-63FD062E5859}"/>
              </a:ext>
            </a:extLst>
          </p:cNvPr>
          <p:cNvCxnSpPr>
            <a:cxnSpLocks/>
          </p:cNvCxnSpPr>
          <p:nvPr/>
        </p:nvCxnSpPr>
        <p:spPr>
          <a:xfrm>
            <a:off x="6584908" y="3903077"/>
            <a:ext cx="0" cy="990997"/>
          </a:xfrm>
          <a:prstGeom prst="straightConnector1">
            <a:avLst/>
          </a:prstGeom>
          <a:ln w="25400">
            <a:solidFill>
              <a:schemeClr val="accent5">
                <a:lumMod val="75000"/>
              </a:schemeClr>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E1A895C-3CEA-C6AF-1524-9231CF8FCAEA}"/>
              </a:ext>
            </a:extLst>
          </p:cNvPr>
          <p:cNvCxnSpPr>
            <a:cxnSpLocks/>
          </p:cNvCxnSpPr>
          <p:nvPr/>
        </p:nvCxnSpPr>
        <p:spPr>
          <a:xfrm flipH="1">
            <a:off x="4072332" y="3903077"/>
            <a:ext cx="2524849" cy="0"/>
          </a:xfrm>
          <a:prstGeom prst="straightConnector1">
            <a:avLst/>
          </a:prstGeom>
          <a:ln w="25400">
            <a:solidFill>
              <a:schemeClr val="accent5">
                <a:lumMod val="75000"/>
              </a:schemeClr>
            </a:solidFill>
            <a:prstDash val="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791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A233C-730F-48AB-8103-6B8069DB400F}"/>
              </a:ext>
            </a:extLst>
          </p:cNvPr>
          <p:cNvSpPr>
            <a:spLocks noGrp="1"/>
          </p:cNvSpPr>
          <p:nvPr>
            <p:ph type="title"/>
          </p:nvPr>
        </p:nvSpPr>
        <p:spPr/>
        <p:txBody>
          <a:bodyPr>
            <a:normAutofit/>
          </a:bodyPr>
          <a:lstStyle/>
          <a:p>
            <a:r>
              <a:rPr lang="en-US" sz="2400" dirty="0"/>
              <a:t>General Review and Purpose</a:t>
            </a:r>
          </a:p>
        </p:txBody>
      </p:sp>
      <p:sp>
        <p:nvSpPr>
          <p:cNvPr id="4" name="Slide Number Placeholder 3">
            <a:extLst>
              <a:ext uri="{FF2B5EF4-FFF2-40B4-BE49-F238E27FC236}">
                <a16:creationId xmlns:a16="http://schemas.microsoft.com/office/drawing/2014/main" id="{89350100-1730-4762-BE03-107FA4846FC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
        <p:nvSpPr>
          <p:cNvPr id="6" name="TextBox 5">
            <a:extLst>
              <a:ext uri="{FF2B5EF4-FFF2-40B4-BE49-F238E27FC236}">
                <a16:creationId xmlns:a16="http://schemas.microsoft.com/office/drawing/2014/main" id="{EF835D40-3A2F-4A1F-A493-5EE4E3DBFE3B}"/>
              </a:ext>
            </a:extLst>
          </p:cNvPr>
          <p:cNvSpPr txBox="1"/>
          <p:nvPr/>
        </p:nvSpPr>
        <p:spPr>
          <a:xfrm>
            <a:off x="1363139" y="1580170"/>
            <a:ext cx="9445450" cy="190821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1800"/>
              </a:spcAft>
              <a:buClrTx/>
              <a:buSzTx/>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Purpose:</a:t>
            </a:r>
          </a:p>
          <a:p>
            <a:pPr marL="285750" marR="0" lvl="0" indent="-285750"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Simulate </a:t>
            </a:r>
            <a:r>
              <a:rPr kumimoji="0" lang="en-US" sz="2200" b="0" i="0" u="none" strike="noStrike" kern="1200" cap="none" spc="0" normalizeH="0" noProof="0" dirty="0">
                <a:ln>
                  <a:noFill/>
                </a:ln>
                <a:solidFill>
                  <a:prstClr val="black"/>
                </a:solidFill>
                <a:effectLst/>
                <a:uLnTx/>
                <a:uFillTx/>
                <a:latin typeface="Calibri" panose="020F0502020204030204"/>
                <a:ea typeface="+mn-ea"/>
                <a:cs typeface="+mn-cs"/>
              </a:rPr>
              <a:t>working conditions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where line workers</a:t>
            </a:r>
            <a:r>
              <a:rPr kumimoji="0" lang="en-US" sz="2200" b="0" i="0" u="none" strike="noStrike" kern="1200" cap="none" spc="0" normalizeH="0" noProof="0" dirty="0">
                <a:ln>
                  <a:noFill/>
                </a:ln>
                <a:solidFill>
                  <a:prstClr val="black"/>
                </a:solidFill>
                <a:effectLst/>
                <a:uLnTx/>
                <a:uFillTx/>
                <a:latin typeface="Calibri" panose="020F0502020204030204"/>
                <a:ea typeface="+mn-ea"/>
                <a:cs typeface="+mn-cs"/>
              </a:rPr>
              <a:t> can perform work to help strengthen their understanding and use of safe work practices. </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VR is not intended to </a:t>
            </a:r>
            <a:r>
              <a:rPr kumimoji="0" lang="en-US" sz="2200" b="1" i="1" u="none" strike="noStrike" kern="1200" cap="none" spc="0" normalizeH="0" baseline="0" noProof="0" dirty="0">
                <a:ln>
                  <a:noFill/>
                </a:ln>
                <a:solidFill>
                  <a:prstClr val="black"/>
                </a:solidFill>
                <a:effectLst/>
                <a:uLnTx/>
                <a:uFillTx/>
                <a:latin typeface="Calibri" panose="020F0502020204030204"/>
                <a:ea typeface="+mn-ea"/>
                <a:cs typeface="+mn-cs"/>
              </a:rPr>
              <a:t>ever</a:t>
            </a: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take the place of hands-on training.</a:t>
            </a:r>
          </a:p>
        </p:txBody>
      </p:sp>
    </p:spTree>
    <p:extLst>
      <p:ext uri="{BB962C8B-B14F-4D97-AF65-F5344CB8AC3E}">
        <p14:creationId xmlns:p14="http://schemas.microsoft.com/office/powerpoint/2010/main" val="3195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cs typeface="Arial" charset="0"/>
              </a:rPr>
              <a:t>| Pg. </a:t>
            </a:r>
            <a:fld id="{818D94B4-8502-5D40-8A2F-77E12E792061}" type="slidenum">
              <a:rPr kumimoji="0" lang="en-US" sz="900" b="1" i="0" u="none" strike="noStrike" kern="1200" cap="none" spc="0" normalizeH="0" baseline="0" noProof="0">
                <a:ln>
                  <a:noFill/>
                </a:ln>
                <a:solidFill>
                  <a:srgbClr val="000000"/>
                </a:solidFill>
                <a:effectLst/>
                <a:uLnTx/>
                <a:uFillTx/>
                <a:latin typeface="Arial" charset="0"/>
                <a:cs typeface="Arial" charset="0"/>
              </a:rPr>
              <a:pPr marL="0" marR="0" lvl="0" indent="0" algn="l" defTabSz="685800" rtl="0" eaLnBrk="1" fontAlgn="auto" latinLnBrk="0" hangingPunct="1">
                <a:lnSpc>
                  <a:spcPct val="100000"/>
                </a:lnSpc>
                <a:spcBef>
                  <a:spcPts val="0"/>
                </a:spcBef>
                <a:spcAft>
                  <a:spcPts val="0"/>
                </a:spcAft>
                <a:buClrTx/>
                <a:buSzTx/>
                <a:buFontTx/>
                <a:buNone/>
                <a:tabLst/>
                <a:defRPr/>
              </a:pPr>
              <a:t>50</a:t>
            </a:fld>
            <a:endParaRPr kumimoji="0" lang="en-US" sz="900" b="1" i="0" u="none" strike="noStrike" kern="1200" cap="none" spc="0" normalizeH="0" baseline="0" noProof="0" dirty="0">
              <a:ln>
                <a:noFill/>
              </a:ln>
              <a:solidFill>
                <a:srgbClr val="000000"/>
              </a:solidFill>
              <a:effectLst/>
              <a:uLnTx/>
              <a:uFillTx/>
              <a:latin typeface="Arial" charset="0"/>
              <a:cs typeface="Arial" charset="0"/>
            </a:endParaRPr>
          </a:p>
        </p:txBody>
      </p:sp>
      <p:sp>
        <p:nvSpPr>
          <p:cNvPr id="5" name="Rounded Rectangle 4"/>
          <p:cNvSpPr/>
          <p:nvPr/>
        </p:nvSpPr>
        <p:spPr>
          <a:xfrm>
            <a:off x="2428360" y="1855473"/>
            <a:ext cx="3317885" cy="1488628"/>
          </a:xfrm>
          <a:prstGeom prst="roundRect">
            <a:avLst/>
          </a:prstGeom>
          <a:solidFill>
            <a:srgbClr val="FBAF1A"/>
          </a:solidFill>
          <a:ln w="12700">
            <a:prstDash val="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a:ea typeface="+mn-ea"/>
                <a:cs typeface="+mn-cs"/>
              </a:rPr>
              <a:t>Organizational Culture</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Team Chemistry</a:t>
            </a:r>
          </a:p>
        </p:txBody>
      </p:sp>
      <p:sp>
        <p:nvSpPr>
          <p:cNvPr id="25" name="Right Arrow 24"/>
          <p:cNvSpPr/>
          <p:nvPr/>
        </p:nvSpPr>
        <p:spPr>
          <a:xfrm rot="16200000">
            <a:off x="3913173" y="3443359"/>
            <a:ext cx="331706" cy="32161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p:cNvSpPr/>
          <p:nvPr/>
        </p:nvSpPr>
        <p:spPr>
          <a:xfrm>
            <a:off x="6485459" y="1904953"/>
            <a:ext cx="3543809" cy="1373653"/>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Mutual trust</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Organizational commitment</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Openness to change</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Teamwork</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Communication and cooperation</a:t>
            </a:r>
          </a:p>
        </p:txBody>
      </p:sp>
      <p:sp>
        <p:nvSpPr>
          <p:cNvPr id="28" name="Rectangle 27"/>
          <p:cNvSpPr/>
          <p:nvPr/>
        </p:nvSpPr>
        <p:spPr>
          <a:xfrm>
            <a:off x="7027094" y="1757994"/>
            <a:ext cx="2460539" cy="285750"/>
          </a:xfrm>
          <a:prstGeom prst="rect">
            <a:avLst/>
          </a:prstGeom>
          <a:solidFill>
            <a:schemeClr val="accent6">
              <a:lumMod val="50000"/>
            </a:schemeClr>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rPr>
              <a:t>Organization Attributes</a:t>
            </a:r>
          </a:p>
        </p:txBody>
      </p:sp>
      <p:sp>
        <p:nvSpPr>
          <p:cNvPr id="29" name="Rectangle 28"/>
          <p:cNvSpPr/>
          <p:nvPr/>
        </p:nvSpPr>
        <p:spPr>
          <a:xfrm>
            <a:off x="6484570" y="3816141"/>
            <a:ext cx="3545586" cy="1428750"/>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Lower injury rates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Lower turnover</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Improved productivity</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Higher service quality</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Increased ownership</a:t>
            </a:r>
          </a:p>
        </p:txBody>
      </p:sp>
      <p:sp>
        <p:nvSpPr>
          <p:cNvPr id="31" name="Rectangle 30"/>
          <p:cNvSpPr/>
          <p:nvPr/>
        </p:nvSpPr>
        <p:spPr>
          <a:xfrm>
            <a:off x="7022923" y="3663060"/>
            <a:ext cx="2468880" cy="285750"/>
          </a:xfrm>
          <a:prstGeom prst="rect">
            <a:avLst/>
          </a:prstGeom>
          <a:solidFill>
            <a:srgbClr val="002060"/>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rPr>
              <a:t>High Performance Results</a:t>
            </a:r>
          </a:p>
        </p:txBody>
      </p:sp>
      <p:sp>
        <p:nvSpPr>
          <p:cNvPr id="32" name="Rectangle 31"/>
          <p:cNvSpPr/>
          <p:nvPr/>
        </p:nvSpPr>
        <p:spPr>
          <a:xfrm>
            <a:off x="2076098" y="4089302"/>
            <a:ext cx="3883860" cy="1030747"/>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3" name="TextBox 3"/>
          <p:cNvSpPr txBox="1">
            <a:spLocks noChangeArrowheads="1"/>
          </p:cNvSpPr>
          <p:nvPr/>
        </p:nvSpPr>
        <p:spPr bwMode="auto">
          <a:xfrm>
            <a:off x="2206600" y="4192801"/>
            <a:ext cx="22029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5425" indent="-22542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69069" marR="0" lvl="0" indent="-169069"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Credibility</a:t>
            </a:r>
          </a:p>
          <a:p>
            <a:pPr marL="169069" marR="0" lvl="0" indent="-169069"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Action Oriented</a:t>
            </a:r>
          </a:p>
          <a:p>
            <a:pPr marL="169069" marR="0" lvl="0" indent="-169069"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Feedback and Recognition</a:t>
            </a:r>
          </a:p>
          <a:p>
            <a:pPr marL="169069" marR="0" lvl="0" indent="-169069"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Accountability</a:t>
            </a:r>
          </a:p>
        </p:txBody>
      </p:sp>
      <p:sp>
        <p:nvSpPr>
          <p:cNvPr id="34" name="TextBox 4"/>
          <p:cNvSpPr txBox="1">
            <a:spLocks noChangeArrowheads="1"/>
          </p:cNvSpPr>
          <p:nvPr/>
        </p:nvSpPr>
        <p:spPr bwMode="auto">
          <a:xfrm>
            <a:off x="4367960" y="4198585"/>
            <a:ext cx="14727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5425" indent="-22542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69069" marR="0" lvl="0" indent="-169069"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Vision</a:t>
            </a:r>
          </a:p>
          <a:p>
            <a:pPr marL="169069" marR="0" lvl="0" indent="-169069"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Communication</a:t>
            </a:r>
          </a:p>
          <a:p>
            <a:pPr marL="169069" marR="0" lvl="0" indent="-169069"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Collaboration</a:t>
            </a:r>
          </a:p>
          <a:p>
            <a:pPr marL="169069" marR="0" lvl="0" indent="-169069"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a:ea typeface="+mn-ea"/>
                <a:cs typeface="+mn-cs"/>
              </a:rPr>
              <a:t>Engagement</a:t>
            </a:r>
          </a:p>
        </p:txBody>
      </p:sp>
      <p:sp>
        <p:nvSpPr>
          <p:cNvPr id="35" name="Rectangle 34"/>
          <p:cNvSpPr/>
          <p:nvPr/>
        </p:nvSpPr>
        <p:spPr>
          <a:xfrm>
            <a:off x="2999213" y="3912836"/>
            <a:ext cx="2194560" cy="285750"/>
          </a:xfrm>
          <a:prstGeom prst="rect">
            <a:avLst/>
          </a:prstGeom>
          <a:solidFill>
            <a:srgbClr val="008000"/>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rPr>
              <a:t>Leadership Leading Practices</a:t>
            </a:r>
          </a:p>
        </p:txBody>
      </p:sp>
      <p:sp>
        <p:nvSpPr>
          <p:cNvPr id="36" name="Right Arrow 35"/>
          <p:cNvSpPr/>
          <p:nvPr/>
        </p:nvSpPr>
        <p:spPr>
          <a:xfrm rot="5400000">
            <a:off x="8120296" y="3319930"/>
            <a:ext cx="274136" cy="315346"/>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Right Arrow 36"/>
          <p:cNvSpPr/>
          <p:nvPr/>
        </p:nvSpPr>
        <p:spPr>
          <a:xfrm>
            <a:off x="5902916" y="2428636"/>
            <a:ext cx="401363" cy="315346"/>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8" name="TextBox 37"/>
          <p:cNvSpPr txBox="1"/>
          <p:nvPr/>
        </p:nvSpPr>
        <p:spPr>
          <a:xfrm>
            <a:off x="3023233" y="1048725"/>
            <a:ext cx="6120009" cy="4154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a:ea typeface="+mn-ea"/>
                <a:cs typeface="+mn-cs"/>
              </a:rPr>
              <a:t>Path for Improved Culture and Organizational Results</a:t>
            </a:r>
          </a:p>
        </p:txBody>
      </p:sp>
    </p:spTree>
    <p:extLst>
      <p:ext uri="{BB962C8B-B14F-4D97-AF65-F5344CB8AC3E}">
        <p14:creationId xmlns:p14="http://schemas.microsoft.com/office/powerpoint/2010/main" val="40730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26" grpId="0" animBg="1"/>
      <p:bldP spid="28" grpId="0" animBg="1"/>
      <p:bldP spid="29" grpId="0" animBg="1"/>
      <p:bldP spid="31" grpId="0" animBg="1"/>
      <p:bldP spid="32" grpId="0" animBg="1"/>
      <p:bldP spid="33" grpId="0"/>
      <p:bldP spid="34" grpId="0"/>
      <p:bldP spid="35" grpId="0" animBg="1"/>
      <p:bldP spid="36" grpId="0" animBg="1"/>
      <p:bldP spid="3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Overview of the Safety Culture Index (SCI)</a:t>
            </a:r>
          </a:p>
        </p:txBody>
      </p:sp>
      <p:sp>
        <p:nvSpPr>
          <p:cNvPr id="3" name="Slide Number Placeholder 2"/>
          <p:cNvSpPr>
            <a:spLocks noGrp="1"/>
          </p:cNvSpPr>
          <p:nvPr>
            <p:ph type="sldNum"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cs typeface="Arial" charset="0"/>
              </a:rPr>
              <a:t>| Pg. </a:t>
            </a:r>
            <a:fld id="{818D94B4-8502-5D40-8A2F-77E12E792061}" type="slidenum">
              <a:rPr kumimoji="0" lang="en-US" sz="900" b="1" i="0" u="none" strike="noStrike" kern="1200" cap="none" spc="0" normalizeH="0" baseline="0" noProof="0">
                <a:ln>
                  <a:noFill/>
                </a:ln>
                <a:solidFill>
                  <a:srgbClr val="000000"/>
                </a:solidFill>
                <a:effectLst/>
                <a:uLnTx/>
                <a:uFillTx/>
                <a:latin typeface="Arial" charset="0"/>
                <a:cs typeface="Arial" charset="0"/>
              </a:rPr>
              <a:pPr marL="0" marR="0" lvl="0" indent="0" algn="l" defTabSz="685800" rtl="0" eaLnBrk="1" fontAlgn="auto" latinLnBrk="0" hangingPunct="1">
                <a:lnSpc>
                  <a:spcPct val="100000"/>
                </a:lnSpc>
                <a:spcBef>
                  <a:spcPts val="0"/>
                </a:spcBef>
                <a:spcAft>
                  <a:spcPts val="0"/>
                </a:spcAft>
                <a:buClrTx/>
                <a:buSzTx/>
                <a:buFontTx/>
                <a:buNone/>
                <a:tabLst/>
                <a:defRPr/>
              </a:pPr>
              <a:t>51</a:t>
            </a:fld>
            <a:endParaRPr kumimoji="0" lang="en-US" sz="900" b="1" i="0" u="none" strike="noStrike" kern="1200" cap="none" spc="0" normalizeH="0" baseline="0" noProof="0" dirty="0">
              <a:ln>
                <a:noFill/>
              </a:ln>
              <a:solidFill>
                <a:srgbClr val="000000"/>
              </a:solidFill>
              <a:effectLst/>
              <a:uLnTx/>
              <a:uFillTx/>
              <a:latin typeface="Arial" charset="0"/>
              <a:cs typeface="Arial" charset="0"/>
            </a:endParaRPr>
          </a:p>
        </p:txBody>
      </p:sp>
      <p:sp>
        <p:nvSpPr>
          <p:cNvPr id="24" name="TextBox 23"/>
          <p:cNvSpPr txBox="1"/>
          <p:nvPr/>
        </p:nvSpPr>
        <p:spPr>
          <a:xfrm>
            <a:off x="1669409" y="1412823"/>
            <a:ext cx="8839363" cy="3699474"/>
          </a:xfrm>
          <a:prstGeom prst="rect">
            <a:avLst/>
          </a:prstGeom>
          <a:noFill/>
        </p:spPr>
        <p:txBody>
          <a:bodyPr wrap="square" rtlCol="0">
            <a:spAutoFit/>
          </a:bodyPr>
          <a:lstStyle/>
          <a:p>
            <a:pPr marL="341313" marR="0" lvl="0" indent="-341313" algn="l" defTabSz="685800" rtl="0" eaLnBrk="1" fontAlgn="auto" latinLnBrk="0" hangingPunct="1">
              <a:lnSpc>
                <a:spcPct val="90000"/>
              </a:lnSpc>
              <a:spcBef>
                <a:spcPts val="563"/>
              </a:spcBef>
              <a:spcAft>
                <a:spcPts val="0"/>
              </a:spcAft>
              <a:buClr>
                <a:srgbClr val="008953">
                  <a:lumMod val="50000"/>
                </a:srgbClr>
              </a:buClr>
              <a:buSzPct val="8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Rapid single-point measure of safety culture</a:t>
            </a:r>
          </a:p>
          <a:p>
            <a:pPr marL="341313" marR="0" lvl="0" indent="-341313" algn="l" defTabSz="685800" rtl="0" eaLnBrk="1" fontAlgn="auto" latinLnBrk="0" hangingPunct="1">
              <a:lnSpc>
                <a:spcPct val="90000"/>
              </a:lnSpc>
              <a:spcBef>
                <a:spcPts val="563"/>
              </a:spcBef>
              <a:spcAft>
                <a:spcPts val="0"/>
              </a:spcAft>
              <a:buClr>
                <a:srgbClr val="008953">
                  <a:lumMod val="50000"/>
                </a:srgbClr>
              </a:buClr>
              <a:buSzPct val="80000"/>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endParaRPr>
          </a:p>
          <a:p>
            <a:pPr marL="341313" marR="0" lvl="0" indent="-341313" algn="l" defTabSz="685800" rtl="0" eaLnBrk="1" fontAlgn="auto" latinLnBrk="0" hangingPunct="1">
              <a:lnSpc>
                <a:spcPct val="90000"/>
              </a:lnSpc>
              <a:spcBef>
                <a:spcPts val="563"/>
              </a:spcBef>
              <a:spcAft>
                <a:spcPts val="0"/>
              </a:spcAft>
              <a:buClr>
                <a:srgbClr val="008953">
                  <a:lumMod val="50000"/>
                </a:srgbClr>
              </a:buClr>
              <a:buSzPct val="8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Based on a 13-statement survey that measures agreement levels</a:t>
            </a:r>
          </a:p>
          <a:p>
            <a:pPr marL="341313" marR="0" lvl="0" indent="-341313" algn="l" defTabSz="685800" rtl="0" eaLnBrk="1" fontAlgn="auto" latinLnBrk="0" hangingPunct="1">
              <a:lnSpc>
                <a:spcPct val="90000"/>
              </a:lnSpc>
              <a:spcBef>
                <a:spcPts val="563"/>
              </a:spcBef>
              <a:spcAft>
                <a:spcPts val="0"/>
              </a:spcAft>
              <a:buClr>
                <a:srgbClr val="008953">
                  <a:lumMod val="50000"/>
                </a:srgbClr>
              </a:buClr>
              <a:buSzPct val="80000"/>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endParaRPr>
          </a:p>
          <a:p>
            <a:pPr marL="341313" marR="0" lvl="0" indent="-341313" algn="l" defTabSz="685800" rtl="0" eaLnBrk="1" fontAlgn="auto" latinLnBrk="0" hangingPunct="1">
              <a:lnSpc>
                <a:spcPct val="90000"/>
              </a:lnSpc>
              <a:spcBef>
                <a:spcPts val="563"/>
              </a:spcBef>
              <a:spcAft>
                <a:spcPts val="0"/>
              </a:spcAft>
              <a:buClr>
                <a:srgbClr val="008953">
                  <a:lumMod val="50000"/>
                </a:srgbClr>
              </a:buClr>
              <a:buSzPct val="8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Score is mapped against one of four assessment ranges</a:t>
            </a:r>
          </a:p>
          <a:p>
            <a:pPr marL="341313" marR="0" lvl="0" indent="-341313" algn="l" defTabSz="685800" rtl="0" eaLnBrk="1" fontAlgn="auto" latinLnBrk="0" hangingPunct="1">
              <a:lnSpc>
                <a:spcPct val="90000"/>
              </a:lnSpc>
              <a:spcBef>
                <a:spcPts val="563"/>
              </a:spcBef>
              <a:spcAft>
                <a:spcPts val="0"/>
              </a:spcAft>
              <a:buClr>
                <a:srgbClr val="008953">
                  <a:lumMod val="50000"/>
                </a:srgbClr>
              </a:buClr>
              <a:buSzPct val="80000"/>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endParaRPr>
          </a:p>
          <a:p>
            <a:pPr marL="341313" marR="0" lvl="0" indent="-341313" algn="l" defTabSz="685800" rtl="0" eaLnBrk="1" fontAlgn="auto" latinLnBrk="0" hangingPunct="1">
              <a:lnSpc>
                <a:spcPct val="90000"/>
              </a:lnSpc>
              <a:spcBef>
                <a:spcPts val="563"/>
              </a:spcBef>
              <a:spcAft>
                <a:spcPts val="0"/>
              </a:spcAft>
              <a:buClr>
                <a:srgbClr val="008953">
                  <a:lumMod val="50000"/>
                </a:srgbClr>
              </a:buClr>
              <a:buSzPct val="8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Establishes a baseline assessment for continuous improvement</a:t>
            </a:r>
            <a:endParaRPr kumimoji="0" lang="en-US" sz="2400" b="0" i="0" u="none" strike="noStrike" kern="1200" cap="none" spc="0" normalizeH="0" baseline="0" noProof="0" dirty="0">
              <a:ln>
                <a:noFill/>
              </a:ln>
              <a:solidFill>
                <a:srgbClr val="000000"/>
              </a:solidFill>
              <a:effectLst/>
              <a:uLnTx/>
              <a:uFillTx/>
              <a:latin typeface="Calibri" panose="020F0502020204030204"/>
            </a:endParaRPr>
          </a:p>
          <a:p>
            <a:pPr marL="341313" marR="0" lvl="0" indent="-341313" algn="l" defTabSz="685800" rtl="0" eaLnBrk="1" fontAlgn="auto" latinLnBrk="0" hangingPunct="1">
              <a:lnSpc>
                <a:spcPct val="90000"/>
              </a:lnSpc>
              <a:spcBef>
                <a:spcPts val="563"/>
              </a:spcBef>
              <a:spcAft>
                <a:spcPts val="0"/>
              </a:spcAft>
              <a:buClr>
                <a:srgbClr val="008953">
                  <a:lumMod val="50000"/>
                </a:srgbClr>
              </a:buClr>
              <a:buSzPct val="80000"/>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endParaRPr>
          </a:p>
          <a:p>
            <a:pPr marL="341313" marR="0" lvl="0" indent="-341313" algn="l" defTabSz="685800" rtl="0" eaLnBrk="1" fontAlgn="auto" latinLnBrk="0" hangingPunct="1">
              <a:lnSpc>
                <a:spcPct val="90000"/>
              </a:lnSpc>
              <a:spcBef>
                <a:spcPts val="563"/>
              </a:spcBef>
              <a:spcAft>
                <a:spcPts val="0"/>
              </a:spcAft>
              <a:buClr>
                <a:srgbClr val="008953">
                  <a:lumMod val="50000"/>
                </a:srgbClr>
              </a:buClr>
              <a:buSzPct val="8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Brings another dimension</a:t>
            </a:r>
            <a:r>
              <a:rPr kumimoji="0" lang="en-US" sz="2400" b="0" i="0" u="none" strike="noStrike" kern="1200" cap="none" spc="0" normalizeH="0" noProof="0" dirty="0">
                <a:ln>
                  <a:noFill/>
                </a:ln>
                <a:solidFill>
                  <a:srgbClr val="000000"/>
                </a:solidFill>
                <a:effectLst/>
                <a:uLnTx/>
                <a:uFillTx/>
                <a:latin typeface="Calibri" panose="020F0502020204030204"/>
                <a:ea typeface="Times New Roman"/>
                <a:cs typeface="Times New Roman"/>
              </a:rPr>
              <a:t> to a safety improvement plan</a:t>
            </a:r>
            <a:endParaRPr kumimoji="0" lang="en-US"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endParaRPr>
          </a:p>
        </p:txBody>
      </p:sp>
    </p:spTree>
    <p:extLst>
      <p:ext uri="{BB962C8B-B14F-4D97-AF65-F5344CB8AC3E}">
        <p14:creationId xmlns:p14="http://schemas.microsoft.com/office/powerpoint/2010/main" val="219834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E1ACAC-8253-41CD-84E8-393AE2F4AA4D}"/>
              </a:ext>
            </a:extLst>
          </p:cNvPr>
          <p:cNvSpPr>
            <a:spLocks noGrp="1"/>
          </p:cNvSpPr>
          <p:nvPr>
            <p:ph type="sldNum" sz="quarter" idx="4"/>
          </p:nvPr>
        </p:nvSpPr>
        <p:spPr>
          <a:xfrm>
            <a:off x="9806093" y="6398800"/>
            <a:ext cx="64167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cs typeface="Arial" charset="0"/>
              </a:rPr>
              <a:t>| Pg. </a:t>
            </a:r>
            <a:fld id="{818D94B4-8502-5D40-8A2F-77E12E792061}" type="slidenum">
              <a:rPr kumimoji="0" lang="en-US" sz="900" b="1" i="0" u="none" strike="noStrike" kern="1200" cap="none" spc="0" normalizeH="0" baseline="0" noProof="0">
                <a:ln>
                  <a:noFill/>
                </a:ln>
                <a:solidFill>
                  <a:srgbClr val="000000"/>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900" b="1" i="0" u="none" strike="noStrike" kern="1200" cap="none" spc="0" normalizeH="0" baseline="0" noProof="0" dirty="0">
              <a:ln>
                <a:noFill/>
              </a:ln>
              <a:solidFill>
                <a:srgbClr val="000000"/>
              </a:solidFill>
              <a:effectLst/>
              <a:uLnTx/>
              <a:uFillTx/>
              <a:latin typeface="Arial" charset="0"/>
              <a:cs typeface="Arial" charset="0"/>
            </a:endParaRPr>
          </a:p>
        </p:txBody>
      </p:sp>
      <p:graphicFrame>
        <p:nvGraphicFramePr>
          <p:cNvPr id="7" name="Content Placeholder 7">
            <a:extLst>
              <a:ext uri="{FF2B5EF4-FFF2-40B4-BE49-F238E27FC236}">
                <a16:creationId xmlns:a16="http://schemas.microsoft.com/office/drawing/2014/main" id="{308DB143-F13A-4B67-89FA-D2D6ADCF93D7}"/>
              </a:ext>
            </a:extLst>
          </p:cNvPr>
          <p:cNvGraphicFramePr>
            <a:graphicFrameLocks/>
          </p:cNvGraphicFramePr>
          <p:nvPr>
            <p:extLst>
              <p:ext uri="{D42A27DB-BD31-4B8C-83A1-F6EECF244321}">
                <p14:modId xmlns:p14="http://schemas.microsoft.com/office/powerpoint/2010/main" val="2611048289"/>
              </p:ext>
            </p:extLst>
          </p:nvPr>
        </p:nvGraphicFramePr>
        <p:xfrm>
          <a:off x="2170053" y="3027614"/>
          <a:ext cx="7027383" cy="378869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EB98A0D-F754-4BA0-9CCF-FF8C98B56D88}"/>
              </a:ext>
            </a:extLst>
          </p:cNvPr>
          <p:cNvSpPr txBox="1"/>
          <p:nvPr/>
        </p:nvSpPr>
        <p:spPr>
          <a:xfrm>
            <a:off x="2009240" y="61500"/>
            <a:ext cx="2435988" cy="4154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a:ea typeface="+mn-ea"/>
                <a:cs typeface="+mn-cs"/>
              </a:rPr>
              <a:t>Safety Culture Index</a:t>
            </a:r>
          </a:p>
        </p:txBody>
      </p:sp>
      <p:graphicFrame>
        <p:nvGraphicFramePr>
          <p:cNvPr id="9" name="Chart 8">
            <a:extLst>
              <a:ext uri="{FF2B5EF4-FFF2-40B4-BE49-F238E27FC236}">
                <a16:creationId xmlns:a16="http://schemas.microsoft.com/office/drawing/2014/main" id="{C8746E83-0A30-46C6-BC41-8C381FB9E7F8}"/>
              </a:ext>
            </a:extLst>
          </p:cNvPr>
          <p:cNvGraphicFramePr>
            <a:graphicFrameLocks/>
          </p:cNvGraphicFramePr>
          <p:nvPr/>
        </p:nvGraphicFramePr>
        <p:xfrm>
          <a:off x="2426822" y="499930"/>
          <a:ext cx="7315200" cy="2123440"/>
        </p:xfrm>
        <a:graphic>
          <a:graphicData uri="http://schemas.openxmlformats.org/drawingml/2006/chart">
            <c:chart xmlns:c="http://schemas.openxmlformats.org/drawingml/2006/chart" xmlns:r="http://schemas.openxmlformats.org/officeDocument/2006/relationships" r:id="rId3"/>
          </a:graphicData>
        </a:graphic>
      </p:graphicFrame>
      <p:sp>
        <p:nvSpPr>
          <p:cNvPr id="10" name="Down Arrow 3">
            <a:extLst>
              <a:ext uri="{FF2B5EF4-FFF2-40B4-BE49-F238E27FC236}">
                <a16:creationId xmlns:a16="http://schemas.microsoft.com/office/drawing/2014/main" id="{5587E5F6-8A36-4494-81D8-1D89D6BBD70E}"/>
              </a:ext>
            </a:extLst>
          </p:cNvPr>
          <p:cNvSpPr/>
          <p:nvPr/>
        </p:nvSpPr>
        <p:spPr>
          <a:xfrm>
            <a:off x="7892291" y="2561398"/>
            <a:ext cx="182560" cy="201168"/>
          </a:xfrm>
          <a:prstGeom prst="downArrow">
            <a:avLst/>
          </a:prstGeom>
          <a:solidFill>
            <a:srgbClr val="92D050"/>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	</a:t>
            </a:r>
          </a:p>
        </p:txBody>
      </p:sp>
      <p:sp>
        <p:nvSpPr>
          <p:cNvPr id="11" name="TextBox 10">
            <a:extLst>
              <a:ext uri="{FF2B5EF4-FFF2-40B4-BE49-F238E27FC236}">
                <a16:creationId xmlns:a16="http://schemas.microsoft.com/office/drawing/2014/main" id="{69AA2BE6-C763-480A-92B3-7078F734BEC0}"/>
              </a:ext>
            </a:extLst>
          </p:cNvPr>
          <p:cNvSpPr txBox="1"/>
          <p:nvPr/>
        </p:nvSpPr>
        <p:spPr>
          <a:xfrm>
            <a:off x="7253078" y="2758503"/>
            <a:ext cx="1462464"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ABC EMC : </a:t>
            </a:r>
            <a:r>
              <a:rPr lang="en-US" sz="1200" b="1" dirty="0">
                <a:solidFill>
                  <a:prstClr val="black"/>
                </a:solidFill>
                <a:latin typeface="Gill Sans MT" panose="020B0502020104020203" pitchFamily="34" charset="0"/>
              </a:rPr>
              <a:t>79</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2" name="TextBox 11">
            <a:extLst>
              <a:ext uri="{FF2B5EF4-FFF2-40B4-BE49-F238E27FC236}">
                <a16:creationId xmlns:a16="http://schemas.microsoft.com/office/drawing/2014/main" id="{D17F113B-3CD4-46A3-8F93-D86459901478}"/>
              </a:ext>
            </a:extLst>
          </p:cNvPr>
          <p:cNvSpPr txBox="1"/>
          <p:nvPr/>
        </p:nvSpPr>
        <p:spPr>
          <a:xfrm>
            <a:off x="7901979" y="1767736"/>
            <a:ext cx="1079636" cy="28425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Inside: 86</a:t>
            </a:r>
          </a:p>
        </p:txBody>
      </p:sp>
      <p:sp>
        <p:nvSpPr>
          <p:cNvPr id="13" name="TextBox 12">
            <a:extLst>
              <a:ext uri="{FF2B5EF4-FFF2-40B4-BE49-F238E27FC236}">
                <a16:creationId xmlns:a16="http://schemas.microsoft.com/office/drawing/2014/main" id="{56D027BA-F3F7-40C1-A051-4A03B4902084}"/>
              </a:ext>
            </a:extLst>
          </p:cNvPr>
          <p:cNvSpPr txBox="1"/>
          <p:nvPr/>
        </p:nvSpPr>
        <p:spPr>
          <a:xfrm>
            <a:off x="6797233" y="1767736"/>
            <a:ext cx="1006304" cy="28425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Outside: 71</a:t>
            </a:r>
          </a:p>
        </p:txBody>
      </p:sp>
      <p:sp>
        <p:nvSpPr>
          <p:cNvPr id="14" name="TextBox 13">
            <a:extLst>
              <a:ext uri="{FF2B5EF4-FFF2-40B4-BE49-F238E27FC236}">
                <a16:creationId xmlns:a16="http://schemas.microsoft.com/office/drawing/2014/main" id="{9A67D63B-9831-4604-9D7B-B711EC3D8C38}"/>
              </a:ext>
            </a:extLst>
          </p:cNvPr>
          <p:cNvSpPr txBox="1"/>
          <p:nvPr/>
        </p:nvSpPr>
        <p:spPr>
          <a:xfrm>
            <a:off x="6419648" y="6305678"/>
            <a:ext cx="966582" cy="276999"/>
          </a:xfrm>
          <a:prstGeom prst="rect">
            <a:avLst/>
          </a:prstGeom>
          <a:solidFill>
            <a:srgbClr val="E6E6E6"/>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ABC EMC:</a:t>
            </a:r>
          </a:p>
        </p:txBody>
      </p:sp>
    </p:spTree>
    <p:extLst>
      <p:ext uri="{BB962C8B-B14F-4D97-AF65-F5344CB8AC3E}">
        <p14:creationId xmlns:p14="http://schemas.microsoft.com/office/powerpoint/2010/main" val="3996263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650742" y="165697"/>
            <a:ext cx="8935770" cy="5470532"/>
          </a:xfrm>
        </p:spPr>
        <p:txBody>
          <a:bodyPr/>
          <a:lstStyle/>
          <a:p>
            <a:pPr marL="0" indent="0">
              <a:lnSpc>
                <a:spcPct val="120000"/>
              </a:lnSpc>
              <a:spcBef>
                <a:spcPts val="0"/>
              </a:spcBef>
              <a:spcAft>
                <a:spcPts val="600"/>
              </a:spcAft>
              <a:buNone/>
            </a:pPr>
            <a:endParaRPr lang="en-US" b="1" i="1" dirty="0">
              <a:solidFill>
                <a:schemeClr val="tx2"/>
              </a:solidFill>
              <a:latin typeface="+mn-lt"/>
            </a:endParaRPr>
          </a:p>
          <a:p>
            <a:pPr marL="0" indent="0">
              <a:lnSpc>
                <a:spcPct val="120000"/>
              </a:lnSpc>
              <a:spcBef>
                <a:spcPts val="0"/>
              </a:spcBef>
              <a:spcAft>
                <a:spcPts val="600"/>
              </a:spcAft>
              <a:buNone/>
            </a:pPr>
            <a:r>
              <a:rPr lang="en-US" b="1" i="1" dirty="0">
                <a:solidFill>
                  <a:schemeClr val="tx2"/>
                </a:solidFill>
                <a:latin typeface="+mn-lt"/>
              </a:rPr>
              <a:t>Culture Index Statements</a:t>
            </a:r>
          </a:p>
          <a:p>
            <a:pPr marL="0" indent="0">
              <a:spcBef>
                <a:spcPts val="0"/>
              </a:spcBef>
              <a:spcAft>
                <a:spcPts val="600"/>
              </a:spcAft>
              <a:buNone/>
            </a:pPr>
            <a:r>
              <a:rPr lang="en-US" dirty="0">
                <a:latin typeface="+mn-lt"/>
              </a:rPr>
              <a:t>1-5 scale, 1 = Strongly Disagree 5 = Strongly Agree</a:t>
            </a:r>
          </a:p>
        </p:txBody>
      </p:sp>
      <p:graphicFrame>
        <p:nvGraphicFramePr>
          <p:cNvPr id="3" name="Chart 2"/>
          <p:cNvGraphicFramePr/>
          <p:nvPr>
            <p:extLst>
              <p:ext uri="{D42A27DB-BD31-4B8C-83A1-F6EECF244321}">
                <p14:modId xmlns:p14="http://schemas.microsoft.com/office/powerpoint/2010/main" val="3795889923"/>
              </p:ext>
            </p:extLst>
          </p:nvPr>
        </p:nvGraphicFramePr>
        <p:xfrm>
          <a:off x="3253213" y="1614353"/>
          <a:ext cx="5758004" cy="457479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E444D0B-ADA6-408C-9AB4-D7CCFBDFD46D}"/>
              </a:ext>
            </a:extLst>
          </p:cNvPr>
          <p:cNvSpPr txBox="1"/>
          <p:nvPr/>
        </p:nvSpPr>
        <p:spPr>
          <a:xfrm>
            <a:off x="7944785" y="422031"/>
            <a:ext cx="489172" cy="2601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D28B7-9CBA-477F-B014-79668B9AD46F}" type="slidenum">
              <a:rPr kumimoji="0" lang="en-US" sz="1091"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09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1035952-C280-29E3-40FB-C4FF84C7B0FD}"/>
              </a:ext>
            </a:extLst>
          </p:cNvPr>
          <p:cNvSpPr txBox="1"/>
          <p:nvPr/>
        </p:nvSpPr>
        <p:spPr>
          <a:xfrm rot="19258347">
            <a:off x="557784" y="3523815"/>
            <a:ext cx="1554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B050"/>
                </a:solidFill>
                <a:effectLst/>
                <a:uLnTx/>
                <a:uFillTx/>
              </a:rPr>
              <a:t>Example</a:t>
            </a:r>
          </a:p>
        </p:txBody>
      </p:sp>
      <p:sp>
        <p:nvSpPr>
          <p:cNvPr id="5" name="Oval 4">
            <a:extLst>
              <a:ext uri="{FF2B5EF4-FFF2-40B4-BE49-F238E27FC236}">
                <a16:creationId xmlns:a16="http://schemas.microsoft.com/office/drawing/2014/main" id="{57FAF0B2-E0F1-E92A-A672-D109BC637FB3}"/>
              </a:ext>
            </a:extLst>
          </p:cNvPr>
          <p:cNvSpPr/>
          <p:nvPr/>
        </p:nvSpPr>
        <p:spPr>
          <a:xfrm>
            <a:off x="8401438" y="1767431"/>
            <a:ext cx="650512" cy="2307479"/>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8206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668848" y="157491"/>
            <a:ext cx="8863343" cy="5611812"/>
          </a:xfrm>
        </p:spPr>
        <p:txBody>
          <a:bodyPr/>
          <a:lstStyle/>
          <a:p>
            <a:pPr marL="0" indent="0">
              <a:lnSpc>
                <a:spcPct val="120000"/>
              </a:lnSpc>
              <a:spcBef>
                <a:spcPts val="0"/>
              </a:spcBef>
              <a:spcAft>
                <a:spcPts val="600"/>
              </a:spcAft>
              <a:buNone/>
            </a:pPr>
            <a:endParaRPr lang="en-US" b="1" i="1" dirty="0">
              <a:solidFill>
                <a:schemeClr val="tx2"/>
              </a:solidFill>
              <a:latin typeface="+mn-lt"/>
            </a:endParaRPr>
          </a:p>
          <a:p>
            <a:pPr marL="0" indent="0">
              <a:lnSpc>
                <a:spcPct val="120000"/>
              </a:lnSpc>
              <a:spcBef>
                <a:spcPts val="0"/>
              </a:spcBef>
              <a:spcAft>
                <a:spcPts val="600"/>
              </a:spcAft>
              <a:buNone/>
            </a:pPr>
            <a:r>
              <a:rPr lang="en-US" b="1" i="1" dirty="0">
                <a:solidFill>
                  <a:schemeClr val="tx2"/>
                </a:solidFill>
                <a:latin typeface="+mn-lt"/>
              </a:rPr>
              <a:t>Culture Index Statements</a:t>
            </a:r>
          </a:p>
          <a:p>
            <a:pPr marL="0" indent="0">
              <a:spcBef>
                <a:spcPts val="0"/>
              </a:spcBef>
              <a:spcAft>
                <a:spcPts val="600"/>
              </a:spcAft>
              <a:buNone/>
            </a:pPr>
            <a:r>
              <a:rPr lang="en-US" dirty="0">
                <a:latin typeface="+mn-lt"/>
              </a:rPr>
              <a:t>1-5 scale, 1 = Strongly Disagree 5 = Strongly Agree</a:t>
            </a:r>
            <a:endParaRPr lang="en-US" dirty="0"/>
          </a:p>
          <a:p>
            <a:endParaRPr lang="en-US" dirty="0"/>
          </a:p>
        </p:txBody>
      </p:sp>
      <p:graphicFrame>
        <p:nvGraphicFramePr>
          <p:cNvPr id="3" name="Chart 2"/>
          <p:cNvGraphicFramePr/>
          <p:nvPr>
            <p:extLst>
              <p:ext uri="{D42A27DB-BD31-4B8C-83A1-F6EECF244321}">
                <p14:modId xmlns:p14="http://schemas.microsoft.com/office/powerpoint/2010/main" val="3535310482"/>
              </p:ext>
            </p:extLst>
          </p:nvPr>
        </p:nvGraphicFramePr>
        <p:xfrm>
          <a:off x="2900129" y="1653262"/>
          <a:ext cx="6301211" cy="460203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1D33BFA5-604B-42F2-BF17-42E3EEA10DA1}"/>
              </a:ext>
            </a:extLst>
          </p:cNvPr>
          <p:cNvSpPr txBox="1"/>
          <p:nvPr/>
        </p:nvSpPr>
        <p:spPr>
          <a:xfrm>
            <a:off x="7944785" y="422031"/>
            <a:ext cx="489172" cy="2601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D28B7-9CBA-477F-B014-79668B9AD46F}" type="slidenum">
              <a:rPr kumimoji="0" lang="en-US" sz="1091"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09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1989A198-53D5-5BF0-5DD2-9B3FBAF35156}"/>
              </a:ext>
            </a:extLst>
          </p:cNvPr>
          <p:cNvSpPr txBox="1"/>
          <p:nvPr/>
        </p:nvSpPr>
        <p:spPr>
          <a:xfrm rot="19258347">
            <a:off x="539496" y="3072385"/>
            <a:ext cx="1554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B050"/>
                </a:solidFill>
                <a:effectLst/>
                <a:uLnTx/>
                <a:uFillTx/>
              </a:rPr>
              <a:t>Example</a:t>
            </a:r>
          </a:p>
        </p:txBody>
      </p:sp>
      <p:sp>
        <p:nvSpPr>
          <p:cNvPr id="5" name="Oval 4">
            <a:extLst>
              <a:ext uri="{FF2B5EF4-FFF2-40B4-BE49-F238E27FC236}">
                <a16:creationId xmlns:a16="http://schemas.microsoft.com/office/drawing/2014/main" id="{0AD836E3-6B06-07F0-B6BA-6AD14F991DAE}"/>
              </a:ext>
            </a:extLst>
          </p:cNvPr>
          <p:cNvSpPr/>
          <p:nvPr/>
        </p:nvSpPr>
        <p:spPr>
          <a:xfrm>
            <a:off x="7757058" y="5572317"/>
            <a:ext cx="1153739" cy="589143"/>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1907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SCI Trend Over Time</a:t>
            </a:r>
          </a:p>
        </p:txBody>
      </p:sp>
      <p:sp>
        <p:nvSpPr>
          <p:cNvPr id="3" name="Slide Number Placeholder 2"/>
          <p:cNvSpPr>
            <a:spLocks noGrp="1"/>
          </p:cNvSpPr>
          <p:nvPr>
            <p:ph type="sldNum" sz="quarter" idx="4"/>
          </p:nvPr>
        </p:nvSpPr>
        <p:spPr>
          <a:xfrm>
            <a:off x="9733669" y="6396274"/>
            <a:ext cx="64167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
        <p:nvSpPr>
          <p:cNvPr id="5" name="Rectangle 4">
            <a:extLst>
              <a:ext uri="{FF2B5EF4-FFF2-40B4-BE49-F238E27FC236}">
                <a16:creationId xmlns:a16="http://schemas.microsoft.com/office/drawing/2014/main" id="{D990FC40-8031-4D85-BDE4-9ECA5DB99125}"/>
              </a:ext>
            </a:extLst>
          </p:cNvPr>
          <p:cNvSpPr/>
          <p:nvPr/>
        </p:nvSpPr>
        <p:spPr>
          <a:xfrm>
            <a:off x="1893871" y="6000108"/>
            <a:ext cx="1787703" cy="564650"/>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B6832B8-B89E-4982-84A2-27189A325942}"/>
              </a:ext>
            </a:extLst>
          </p:cNvPr>
          <p:cNvPicPr>
            <a:picLocks noChangeAspect="1"/>
          </p:cNvPicPr>
          <p:nvPr/>
        </p:nvPicPr>
        <p:blipFill>
          <a:blip r:embed="rId2"/>
          <a:stretch>
            <a:fillRect/>
          </a:stretch>
        </p:blipFill>
        <p:spPr>
          <a:xfrm>
            <a:off x="2203757" y="1052197"/>
            <a:ext cx="7792588" cy="5201120"/>
          </a:xfrm>
          <a:prstGeom prst="rect">
            <a:avLst/>
          </a:prstGeom>
        </p:spPr>
      </p:pic>
      <p:sp>
        <p:nvSpPr>
          <p:cNvPr id="6" name="TextBox 5">
            <a:extLst>
              <a:ext uri="{FF2B5EF4-FFF2-40B4-BE49-F238E27FC236}">
                <a16:creationId xmlns:a16="http://schemas.microsoft.com/office/drawing/2014/main" id="{EC6F8A81-B3C4-94BA-4987-F31C44BB6C9D}"/>
              </a:ext>
            </a:extLst>
          </p:cNvPr>
          <p:cNvSpPr txBox="1"/>
          <p:nvPr/>
        </p:nvSpPr>
        <p:spPr>
          <a:xfrm rot="19258347">
            <a:off x="420624" y="1801368"/>
            <a:ext cx="1554480" cy="461665"/>
          </a:xfrm>
          <a:prstGeom prst="rect">
            <a:avLst/>
          </a:prstGeom>
          <a:noFill/>
        </p:spPr>
        <p:txBody>
          <a:bodyPr wrap="square" rtlCol="0">
            <a:spAutoFit/>
          </a:bodyPr>
          <a:lstStyle/>
          <a:p>
            <a:pPr algn="ctr"/>
            <a:r>
              <a:rPr lang="en-US" sz="2400" b="1" dirty="0">
                <a:solidFill>
                  <a:srgbClr val="00B050"/>
                </a:solidFill>
              </a:rPr>
              <a:t>Example</a:t>
            </a:r>
          </a:p>
        </p:txBody>
      </p:sp>
    </p:spTree>
    <p:extLst>
      <p:ext uri="{BB962C8B-B14F-4D97-AF65-F5344CB8AC3E}">
        <p14:creationId xmlns:p14="http://schemas.microsoft.com/office/powerpoint/2010/main" val="3340171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4244" y="1575169"/>
            <a:ext cx="9520860" cy="2100263"/>
          </a:xfrm>
        </p:spPr>
        <p:txBody>
          <a:bodyPr>
            <a:normAutofit/>
          </a:bodyPr>
          <a:lstStyle/>
          <a:p>
            <a:r>
              <a:rPr lang="en-US" sz="5400" dirty="0"/>
              <a:t>G&amp;T – RESAP Onsite Survey Update</a:t>
            </a:r>
          </a:p>
        </p:txBody>
      </p:sp>
      <p:sp>
        <p:nvSpPr>
          <p:cNvPr id="6" name="Text Placeholder 5"/>
          <p:cNvSpPr>
            <a:spLocks noGrp="1"/>
          </p:cNvSpPr>
          <p:nvPr>
            <p:ph type="body" sz="quarter" idx="14"/>
          </p:nvPr>
        </p:nvSpPr>
        <p:spPr>
          <a:xfrm>
            <a:off x="2552700" y="6068398"/>
            <a:ext cx="9144000" cy="320675"/>
          </a:xfrm>
        </p:spPr>
        <p:txBody>
          <a:bodyPr/>
          <a:lstStyle/>
          <a:p>
            <a:endParaRPr lang="en-US" sz="2000" dirty="0">
              <a:solidFill>
                <a:schemeClr val="tx1">
                  <a:lumMod val="75000"/>
                  <a:lumOff val="25000"/>
                </a:schemeClr>
              </a:solidFill>
            </a:endParaRPr>
          </a:p>
        </p:txBody>
      </p:sp>
    </p:spTree>
    <p:extLst>
      <p:ext uri="{BB962C8B-B14F-4D97-AF65-F5344CB8AC3E}">
        <p14:creationId xmlns:p14="http://schemas.microsoft.com/office/powerpoint/2010/main" val="350973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865D405-A181-4C4A-B539-DAEA3A798A4E}"/>
              </a:ext>
            </a:extLst>
          </p:cNvPr>
          <p:cNvSpPr txBox="1">
            <a:spLocks/>
          </p:cNvSpPr>
          <p:nvPr/>
        </p:nvSpPr>
        <p:spPr>
          <a:xfrm>
            <a:off x="763325" y="197532"/>
            <a:ext cx="10726310" cy="482884"/>
          </a:xfrm>
          <a:prstGeom prst="rect">
            <a:avLst/>
          </a:prstGeom>
        </p:spPr>
        <p:txBody>
          <a:bodyPr>
            <a:noAutofit/>
          </a:bodyPr>
          <a:lst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cs typeface="Arial" charset="0"/>
              </a:rPr>
              <a:t>G&amp;T Onsite Survey Updated and Combined</a:t>
            </a:r>
          </a:p>
        </p:txBody>
      </p:sp>
      <p:sp>
        <p:nvSpPr>
          <p:cNvPr id="5" name="Slide Number Placeholder 1">
            <a:extLst>
              <a:ext uri="{FF2B5EF4-FFF2-40B4-BE49-F238E27FC236}">
                <a16:creationId xmlns:a16="http://schemas.microsoft.com/office/drawing/2014/main" id="{C19B94AE-9D0D-4D4E-93FE-7D2E030AD1CF}"/>
              </a:ext>
            </a:extLst>
          </p:cNvPr>
          <p:cNvSpPr txBox="1">
            <a:spLocks/>
          </p:cNvSpPr>
          <p:nvPr/>
        </p:nvSpPr>
        <p:spPr>
          <a:xfrm>
            <a:off x="11296611" y="6217623"/>
            <a:ext cx="731600" cy="5248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100" b="0" i="0" u="none" strike="noStrike" kern="1200" cap="none" spc="0" normalizeH="0" baseline="0" noProof="0" smtClean="0">
                <a:ln>
                  <a:noFill/>
                </a:ln>
                <a:solidFill>
                  <a:srgbClr val="595959"/>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 sz="1100" b="0" i="0" u="none" strike="noStrike" kern="1200" cap="none" spc="0" normalizeH="0" baseline="0" noProof="0" dirty="0">
              <a:ln>
                <a:noFill/>
              </a:ln>
              <a:solidFill>
                <a:srgbClr val="595959"/>
              </a:solidFill>
              <a:effectLst/>
              <a:uLnTx/>
              <a:uFillTx/>
              <a:latin typeface="Arial"/>
              <a:ea typeface="+mn-ea"/>
              <a:cs typeface="+mn-cs"/>
            </a:endParaRPr>
          </a:p>
        </p:txBody>
      </p:sp>
      <p:sp>
        <p:nvSpPr>
          <p:cNvPr id="3" name="Flowchart: Multidocument 2">
            <a:extLst>
              <a:ext uri="{FF2B5EF4-FFF2-40B4-BE49-F238E27FC236}">
                <a16:creationId xmlns:a16="http://schemas.microsoft.com/office/drawing/2014/main" id="{FCF94AF0-1B30-1573-C31B-C38B4BD4830F}"/>
              </a:ext>
            </a:extLst>
          </p:cNvPr>
          <p:cNvSpPr/>
          <p:nvPr/>
        </p:nvSpPr>
        <p:spPr>
          <a:xfrm>
            <a:off x="2351070" y="925648"/>
            <a:ext cx="2468880" cy="2926080"/>
          </a:xfrm>
          <a:prstGeom prst="flowChartMultidocumen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Generation Onsite  Survey</a:t>
            </a:r>
          </a:p>
        </p:txBody>
      </p:sp>
      <p:sp>
        <p:nvSpPr>
          <p:cNvPr id="4" name="Flowchart: Multidocument 3">
            <a:extLst>
              <a:ext uri="{FF2B5EF4-FFF2-40B4-BE49-F238E27FC236}">
                <a16:creationId xmlns:a16="http://schemas.microsoft.com/office/drawing/2014/main" id="{E54F4BCF-DF2D-0A19-E2D0-AAF7CE808025}"/>
              </a:ext>
            </a:extLst>
          </p:cNvPr>
          <p:cNvSpPr/>
          <p:nvPr/>
        </p:nvSpPr>
        <p:spPr>
          <a:xfrm>
            <a:off x="7524090" y="925648"/>
            <a:ext cx="2468880" cy="2926080"/>
          </a:xfrm>
          <a:prstGeom prst="flowChartMultidocumen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Power Delivery Onsite Survey</a:t>
            </a:r>
          </a:p>
        </p:txBody>
      </p:sp>
      <p:sp>
        <p:nvSpPr>
          <p:cNvPr id="11" name="Flowchart: Multidocument 10">
            <a:extLst>
              <a:ext uri="{FF2B5EF4-FFF2-40B4-BE49-F238E27FC236}">
                <a16:creationId xmlns:a16="http://schemas.microsoft.com/office/drawing/2014/main" id="{1E5C912F-5F38-2FF6-F3C8-961B438931A0}"/>
              </a:ext>
            </a:extLst>
          </p:cNvPr>
          <p:cNvSpPr/>
          <p:nvPr/>
        </p:nvSpPr>
        <p:spPr>
          <a:xfrm>
            <a:off x="4861665" y="3787560"/>
            <a:ext cx="2468880" cy="2926080"/>
          </a:xfrm>
          <a:prstGeom prst="flowChartMultidocumen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G&amp;T Onsite  Survey</a:t>
            </a:r>
          </a:p>
        </p:txBody>
      </p:sp>
      <p:sp>
        <p:nvSpPr>
          <p:cNvPr id="12" name="Arrow: Bent-Up 11">
            <a:extLst>
              <a:ext uri="{FF2B5EF4-FFF2-40B4-BE49-F238E27FC236}">
                <a16:creationId xmlns:a16="http://schemas.microsoft.com/office/drawing/2014/main" id="{0AA7DBD6-A18D-AAE8-173E-DA39CF6AC032}"/>
              </a:ext>
            </a:extLst>
          </p:cNvPr>
          <p:cNvSpPr/>
          <p:nvPr/>
        </p:nvSpPr>
        <p:spPr>
          <a:xfrm rot="5400000">
            <a:off x="3057612" y="4187773"/>
            <a:ext cx="1737360" cy="1280160"/>
          </a:xfrm>
          <a:prstGeom prst="bentUpArrow">
            <a:avLst>
              <a:gd name="adj1" fmla="val 25000"/>
              <a:gd name="adj2" fmla="val 25814"/>
              <a:gd name="adj3" fmla="val 3680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Arrow: Bent-Up 12">
            <a:extLst>
              <a:ext uri="{FF2B5EF4-FFF2-40B4-BE49-F238E27FC236}">
                <a16:creationId xmlns:a16="http://schemas.microsoft.com/office/drawing/2014/main" id="{BCD762E4-B286-1702-C99D-22FC5DDD40FC}"/>
              </a:ext>
            </a:extLst>
          </p:cNvPr>
          <p:cNvSpPr/>
          <p:nvPr/>
        </p:nvSpPr>
        <p:spPr>
          <a:xfrm rot="5400000" flipV="1">
            <a:off x="7355309" y="4187773"/>
            <a:ext cx="1737360" cy="1280160"/>
          </a:xfrm>
          <a:prstGeom prst="bentUpArrow">
            <a:avLst>
              <a:gd name="adj1" fmla="val 25000"/>
              <a:gd name="adj2" fmla="val 25485"/>
              <a:gd name="adj3" fmla="val 3530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6051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9D39B0A-32A8-CFD7-003D-2612C879A93A}"/>
              </a:ext>
            </a:extLst>
          </p:cNvPr>
          <p:cNvSpPr/>
          <p:nvPr/>
        </p:nvSpPr>
        <p:spPr>
          <a:xfrm>
            <a:off x="1078179" y="176688"/>
            <a:ext cx="10130436" cy="647918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DDF9A9B-6981-53CA-E834-A29DEBDB1D84}"/>
              </a:ext>
            </a:extLst>
          </p:cNvPr>
          <p:cNvSpPr>
            <a:spLocks noGrp="1"/>
          </p:cNvSpPr>
          <p:nvPr>
            <p:ph type="sldNum" sz="quarter" idx="4"/>
          </p:nvPr>
        </p:nvSpPr>
        <p:spPr>
          <a:xfrm>
            <a:off x="11360112" y="6209260"/>
            <a:ext cx="71478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smtClean="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graphicFrame>
        <p:nvGraphicFramePr>
          <p:cNvPr id="12" name="Table 11">
            <a:extLst>
              <a:ext uri="{FF2B5EF4-FFF2-40B4-BE49-F238E27FC236}">
                <a16:creationId xmlns:a16="http://schemas.microsoft.com/office/drawing/2014/main" id="{812BD44E-67B4-0D6D-D834-9FEE954C8E09}"/>
              </a:ext>
            </a:extLst>
          </p:cNvPr>
          <p:cNvGraphicFramePr>
            <a:graphicFrameLocks noGrp="1"/>
          </p:cNvGraphicFramePr>
          <p:nvPr/>
        </p:nvGraphicFramePr>
        <p:xfrm>
          <a:off x="1097277" y="176687"/>
          <a:ext cx="10125777" cy="6479181"/>
        </p:xfrm>
        <a:graphic>
          <a:graphicData uri="http://schemas.openxmlformats.org/drawingml/2006/table">
            <a:tbl>
              <a:tblPr firstRow="1" firstCol="1" bandRow="1"/>
              <a:tblGrid>
                <a:gridCol w="10125777">
                  <a:extLst>
                    <a:ext uri="{9D8B030D-6E8A-4147-A177-3AD203B41FA5}">
                      <a16:colId xmlns:a16="http://schemas.microsoft.com/office/drawing/2014/main" val="3267911214"/>
                    </a:ext>
                  </a:extLst>
                </a:gridCol>
              </a:tblGrid>
              <a:tr h="6479181">
                <a:tc>
                  <a:txBody>
                    <a:bodyPr/>
                    <a:lstStyle/>
                    <a:p>
                      <a:pPr marL="0" marR="0">
                        <a:lnSpc>
                          <a:spcPct val="107000"/>
                        </a:lnSpc>
                        <a:spcBef>
                          <a:spcPts val="0"/>
                        </a:spcBef>
                        <a:spcAft>
                          <a:spcPts val="300"/>
                        </a:spcAft>
                      </a:pPr>
                      <a:r>
                        <a:rPr lang="en-US"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Generation and Transmission Onsite Observation Survey 2024 </a:t>
                      </a:r>
                      <a:endPar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1: Safety Organization and Safety Improvement Plan (G)  - 3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2: Safety Administration; Programs, Procedures, Rules, and PPE (G)  - 5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3: Working Safe Processes and Practices (G) 16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4: Facilities Physical Conditions (G)  - 19</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5: Facilities Safety Equipment (G) 24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6: Administrative Buildings, Offices (G)  - 26</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7: Warehouse and Storage Facilities (G) 28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8: Maintenance Facilities, Shops (G)  - 31</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9: Generation Specific ­ General Safety Items (G)  - 34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10: Turbine, Generator, and Boiler Buildings (G)  - 42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11: Precipitator, Baghouse, Ash Handling Systems (G)  - 44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12: Selective Catalytic Reduction(SCRs), Selective Noncatalytic Reduction(SNCRs),Anhydrous &amp; Aqueous Ammonia System. (G)  - 46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13: Wet Scrubbers &amp; Reagent Prep Plant and Dry Scrubbers &amp; Hydrated Lime Systems (G)  - 48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14: Water Treatment and Water Conditioning Facilities (G) 50</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15: Material Handling Systems: Coal and Other Bulk Materials (G)  - 52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16: Barge Operations and Maintenance (G) 55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17: Railcar Unloading Operations (G)  - 57</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18: Water Intake and Discharge Facilities (G)  - 59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19: Laboratory (G)  - 61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20: Substations and Switchyards (G)  - 63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21: Mobile Equipment Maintenance (G)  - 65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22: Motor Veh. ≤ 10,000 lbs. GVWR &amp; Comm. Motor Veh. (CMV) &lt; 10,000 lbs. GVWR for Highway Use (G)  - 67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23: Backhoes, Cranes, Scrappers, Dozers, etc. (G)  - 70</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24: Misc. Vehicles (ATV’s/UTV’s, Snow Equipment, Aerial Lifts, Watercraft, Trailers, etc.) (G)  - 72 </a:t>
                      </a:r>
                    </a:p>
                    <a:p>
                      <a:pPr marL="0" marR="0">
                        <a:lnSpc>
                          <a:spcPct val="107000"/>
                        </a:lnSpc>
                        <a:spcBef>
                          <a:spcPts val="0"/>
                        </a:spcBef>
                        <a:spcAft>
                          <a:spcPts val="300"/>
                        </a:spcAft>
                      </a:pPr>
                      <a:r>
                        <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25: Combustion Turbines (G)  - 74</a:t>
                      </a:r>
                    </a:p>
                  </a:txBody>
                  <a:tcPr marL="57615" marR="57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1727115"/>
                  </a:ext>
                </a:extLst>
              </a:tr>
            </a:tbl>
          </a:graphicData>
        </a:graphic>
      </p:graphicFrame>
      <p:sp>
        <p:nvSpPr>
          <p:cNvPr id="15" name="TextBox 14">
            <a:extLst>
              <a:ext uri="{FF2B5EF4-FFF2-40B4-BE49-F238E27FC236}">
                <a16:creationId xmlns:a16="http://schemas.microsoft.com/office/drawing/2014/main" id="{35A65A68-2837-7329-E84B-CBC50DB9402E}"/>
              </a:ext>
            </a:extLst>
          </p:cNvPr>
          <p:cNvSpPr txBox="1"/>
          <p:nvPr/>
        </p:nvSpPr>
        <p:spPr>
          <a:xfrm rot="16200000">
            <a:off x="-1589007" y="3020297"/>
            <a:ext cx="43692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Updated Generation Index</a:t>
            </a:r>
          </a:p>
        </p:txBody>
      </p:sp>
    </p:spTree>
    <p:extLst>
      <p:ext uri="{BB962C8B-B14F-4D97-AF65-F5344CB8AC3E}">
        <p14:creationId xmlns:p14="http://schemas.microsoft.com/office/powerpoint/2010/main" val="4084454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9D39B0A-32A8-CFD7-003D-2612C879A93A}"/>
              </a:ext>
            </a:extLst>
          </p:cNvPr>
          <p:cNvSpPr/>
          <p:nvPr/>
        </p:nvSpPr>
        <p:spPr>
          <a:xfrm>
            <a:off x="2425555" y="70319"/>
            <a:ext cx="7353701" cy="676656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DDF9A9B-6981-53CA-E834-A29DEBDB1D84}"/>
              </a:ext>
            </a:extLst>
          </p:cNvPr>
          <p:cNvSpPr>
            <a:spLocks noGrp="1"/>
          </p:cNvSpPr>
          <p:nvPr>
            <p:ph type="sldNum" sz="quarter" idx="4"/>
          </p:nvPr>
        </p:nvSpPr>
        <p:spPr>
          <a:xfrm>
            <a:off x="11037654" y="6209260"/>
            <a:ext cx="71478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smtClean="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
        <p:nvSpPr>
          <p:cNvPr id="15" name="TextBox 14">
            <a:extLst>
              <a:ext uri="{FF2B5EF4-FFF2-40B4-BE49-F238E27FC236}">
                <a16:creationId xmlns:a16="http://schemas.microsoft.com/office/drawing/2014/main" id="{35A65A68-2837-7329-E84B-CBC50DB9402E}"/>
              </a:ext>
            </a:extLst>
          </p:cNvPr>
          <p:cNvSpPr txBox="1"/>
          <p:nvPr/>
        </p:nvSpPr>
        <p:spPr>
          <a:xfrm rot="16200000">
            <a:off x="-1607681" y="3167390"/>
            <a:ext cx="61210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Updated Generation Index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(continued)</a:t>
            </a:r>
          </a:p>
        </p:txBody>
      </p:sp>
      <p:graphicFrame>
        <p:nvGraphicFramePr>
          <p:cNvPr id="3" name="Table 2">
            <a:extLst>
              <a:ext uri="{FF2B5EF4-FFF2-40B4-BE49-F238E27FC236}">
                <a16:creationId xmlns:a16="http://schemas.microsoft.com/office/drawing/2014/main" id="{BF9CBC73-3036-B606-972D-001997B1EBF7}"/>
              </a:ext>
            </a:extLst>
          </p:cNvPr>
          <p:cNvGraphicFramePr>
            <a:graphicFrameLocks noGrp="1"/>
          </p:cNvGraphicFramePr>
          <p:nvPr>
            <p:extLst>
              <p:ext uri="{D42A27DB-BD31-4B8C-83A1-F6EECF244321}">
                <p14:modId xmlns:p14="http://schemas.microsoft.com/office/powerpoint/2010/main" val="1466245444"/>
              </p:ext>
            </p:extLst>
          </p:nvPr>
        </p:nvGraphicFramePr>
        <p:xfrm>
          <a:off x="2657071" y="82351"/>
          <a:ext cx="5946757" cy="6704203"/>
        </p:xfrm>
        <a:graphic>
          <a:graphicData uri="http://schemas.openxmlformats.org/drawingml/2006/table">
            <a:tbl>
              <a:tblPr firstRow="1" firstCol="1" bandRow="1">
                <a:tableStyleId>{5C22544A-7EE6-4342-B048-85BDC9FD1C3A}</a:tableStyleId>
              </a:tblPr>
              <a:tblGrid>
                <a:gridCol w="5946757">
                  <a:extLst>
                    <a:ext uri="{9D8B030D-6E8A-4147-A177-3AD203B41FA5}">
                      <a16:colId xmlns:a16="http://schemas.microsoft.com/office/drawing/2014/main" val="3271336193"/>
                    </a:ext>
                  </a:extLst>
                </a:gridCol>
              </a:tblGrid>
              <a:tr h="6467486">
                <a:tc>
                  <a:txBody>
                    <a:bodyPr/>
                    <a:lstStyle/>
                    <a:p>
                      <a:pPr marL="0" marR="0">
                        <a:lnSpc>
                          <a:spcPct val="107000"/>
                        </a:lnSpc>
                        <a:spcBef>
                          <a:spcPts val="0"/>
                        </a:spcBef>
                        <a:spcAft>
                          <a:spcPts val="300"/>
                        </a:spcAft>
                      </a:pPr>
                      <a:r>
                        <a:rPr lang="en-US" sz="1300" dirty="0">
                          <a:effectLst/>
                        </a:rPr>
                        <a:t>Generation and Transmission Onsite Observation Survey 2024 </a:t>
                      </a:r>
                    </a:p>
                    <a:p>
                      <a:pPr marL="0" marR="0">
                        <a:lnSpc>
                          <a:spcPct val="107000"/>
                        </a:lnSpc>
                        <a:spcBef>
                          <a:spcPts val="0"/>
                        </a:spcBef>
                        <a:spcAft>
                          <a:spcPts val="300"/>
                        </a:spcAft>
                      </a:pPr>
                      <a:r>
                        <a:rPr lang="en-US" sz="1300" b="0" dirty="0">
                          <a:effectLst/>
                        </a:rPr>
                        <a:t>Section 26: Hydro Electric Plants (G)  - 76 </a:t>
                      </a:r>
                    </a:p>
                    <a:p>
                      <a:pPr marL="0" marR="0">
                        <a:lnSpc>
                          <a:spcPct val="107000"/>
                        </a:lnSpc>
                        <a:spcBef>
                          <a:spcPts val="0"/>
                        </a:spcBef>
                        <a:spcAft>
                          <a:spcPts val="300"/>
                        </a:spcAft>
                      </a:pPr>
                      <a:r>
                        <a:rPr lang="en-US" sz="1300" b="0" dirty="0">
                          <a:effectLst/>
                        </a:rPr>
                        <a:t>Section 27: Solar Photovoltaic (PV) Sites (G)  - 78 </a:t>
                      </a:r>
                    </a:p>
                    <a:p>
                      <a:pPr marL="0" marR="0">
                        <a:lnSpc>
                          <a:spcPct val="107000"/>
                        </a:lnSpc>
                        <a:spcBef>
                          <a:spcPts val="0"/>
                        </a:spcBef>
                        <a:spcAft>
                          <a:spcPts val="300"/>
                        </a:spcAft>
                      </a:pPr>
                      <a:r>
                        <a:rPr lang="en-US" sz="1300" b="0" dirty="0">
                          <a:effectLst/>
                        </a:rPr>
                        <a:t>Section 28: Wind Turbine Generator Sites (G)  - 80 </a:t>
                      </a:r>
                    </a:p>
                    <a:p>
                      <a:pPr marL="0" marR="0">
                        <a:lnSpc>
                          <a:spcPct val="107000"/>
                        </a:lnSpc>
                        <a:spcBef>
                          <a:spcPts val="0"/>
                        </a:spcBef>
                        <a:spcAft>
                          <a:spcPts val="300"/>
                        </a:spcAft>
                      </a:pPr>
                      <a:r>
                        <a:rPr lang="en-US" sz="1300" b="0" dirty="0">
                          <a:effectLst/>
                        </a:rPr>
                        <a:t>Section 29: Battery Energy Storage Systems (BESS) (G)  - 83 </a:t>
                      </a:r>
                    </a:p>
                    <a:p>
                      <a:pPr marL="0" marR="0">
                        <a:lnSpc>
                          <a:spcPct val="107000"/>
                        </a:lnSpc>
                        <a:spcBef>
                          <a:spcPts val="0"/>
                        </a:spcBef>
                        <a:spcAft>
                          <a:spcPts val="300"/>
                        </a:spcAft>
                      </a:pPr>
                      <a:r>
                        <a:rPr lang="en-US" sz="1300" b="0" dirty="0">
                          <a:effectLst/>
                        </a:rPr>
                        <a:t>Section 30: Employee Interview Common Questions (G)  - 87 </a:t>
                      </a:r>
                    </a:p>
                    <a:p>
                      <a:pPr marL="0" marR="0">
                        <a:lnSpc>
                          <a:spcPct val="107000"/>
                        </a:lnSpc>
                        <a:spcBef>
                          <a:spcPts val="0"/>
                        </a:spcBef>
                        <a:spcAft>
                          <a:spcPts val="300"/>
                        </a:spcAft>
                      </a:pPr>
                      <a:r>
                        <a:rPr lang="en-US" sz="1300" b="0" dirty="0">
                          <a:effectLst/>
                        </a:rPr>
                        <a:t>Section 31: Safety Program Elements &amp; Safety Improvement Plan (T/D)  - 90 </a:t>
                      </a:r>
                    </a:p>
                    <a:p>
                      <a:pPr marL="0" marR="0">
                        <a:lnSpc>
                          <a:spcPct val="107000"/>
                        </a:lnSpc>
                        <a:spcBef>
                          <a:spcPts val="0"/>
                        </a:spcBef>
                        <a:spcAft>
                          <a:spcPts val="300"/>
                        </a:spcAft>
                      </a:pPr>
                      <a:r>
                        <a:rPr lang="en-US" sz="1300" b="0" dirty="0">
                          <a:effectLst/>
                        </a:rPr>
                        <a:t>Section 32: Common Facility Safety Equipment ­ Facilities &amp; Vehicles (T/D)  - 93 </a:t>
                      </a:r>
                    </a:p>
                    <a:p>
                      <a:pPr marL="0" marR="0">
                        <a:lnSpc>
                          <a:spcPct val="107000"/>
                        </a:lnSpc>
                        <a:spcBef>
                          <a:spcPts val="0"/>
                        </a:spcBef>
                        <a:spcAft>
                          <a:spcPts val="300"/>
                        </a:spcAft>
                      </a:pPr>
                      <a:r>
                        <a:rPr lang="en-US" sz="1300" b="0" dirty="0">
                          <a:effectLst/>
                        </a:rPr>
                        <a:t>Section 33: Warehouse and Covered Storage (T/D)  - 101 </a:t>
                      </a:r>
                    </a:p>
                    <a:p>
                      <a:pPr marL="0" marR="0">
                        <a:lnSpc>
                          <a:spcPct val="107000"/>
                        </a:lnSpc>
                        <a:spcBef>
                          <a:spcPts val="0"/>
                        </a:spcBef>
                        <a:spcAft>
                          <a:spcPts val="300"/>
                        </a:spcAft>
                      </a:pPr>
                      <a:r>
                        <a:rPr lang="en-US" sz="1300" b="0" dirty="0">
                          <a:effectLst/>
                        </a:rPr>
                        <a:t>Section 34: Maintenance Facilities (T/D)  - 103 </a:t>
                      </a:r>
                    </a:p>
                    <a:p>
                      <a:pPr marL="0" marR="0">
                        <a:lnSpc>
                          <a:spcPct val="107000"/>
                        </a:lnSpc>
                        <a:spcBef>
                          <a:spcPts val="0"/>
                        </a:spcBef>
                        <a:spcAft>
                          <a:spcPts val="300"/>
                        </a:spcAft>
                      </a:pPr>
                      <a:r>
                        <a:rPr lang="en-US" sz="1300" b="0" dirty="0">
                          <a:effectLst/>
                        </a:rPr>
                        <a:t>Section 35: Environmental / Hazardous Materials (T/D)  - 112 </a:t>
                      </a:r>
                    </a:p>
                    <a:p>
                      <a:pPr marL="0" marR="0">
                        <a:lnSpc>
                          <a:spcPct val="107000"/>
                        </a:lnSpc>
                        <a:spcBef>
                          <a:spcPts val="0"/>
                        </a:spcBef>
                        <a:spcAft>
                          <a:spcPts val="300"/>
                        </a:spcAft>
                      </a:pPr>
                      <a:r>
                        <a:rPr lang="en-US" sz="1300" b="0" dirty="0">
                          <a:effectLst/>
                        </a:rPr>
                        <a:t>Section 36: Pole Yard and Outside Storage (T/D)  - 117 </a:t>
                      </a:r>
                    </a:p>
                    <a:p>
                      <a:pPr marL="0" marR="0">
                        <a:lnSpc>
                          <a:spcPct val="107000"/>
                        </a:lnSpc>
                        <a:spcBef>
                          <a:spcPts val="0"/>
                        </a:spcBef>
                        <a:spcAft>
                          <a:spcPts val="300"/>
                        </a:spcAft>
                      </a:pPr>
                      <a:r>
                        <a:rPr lang="en-US" sz="1300" b="0" dirty="0">
                          <a:effectLst/>
                        </a:rPr>
                        <a:t>Section 37: Administration and Other Office Areas (T/D)  - 119 </a:t>
                      </a:r>
                    </a:p>
                    <a:p>
                      <a:pPr marL="0" marR="0">
                        <a:lnSpc>
                          <a:spcPct val="107000"/>
                        </a:lnSpc>
                        <a:spcBef>
                          <a:spcPts val="0"/>
                        </a:spcBef>
                        <a:spcAft>
                          <a:spcPts val="300"/>
                        </a:spcAft>
                      </a:pPr>
                      <a:r>
                        <a:rPr lang="en-US" sz="1300" b="0" dirty="0">
                          <a:effectLst/>
                        </a:rPr>
                        <a:t>Section 38: General Vehicles (Under 10,000 lbs. GVWR) (T/D)  - 122 </a:t>
                      </a:r>
                    </a:p>
                    <a:p>
                      <a:pPr marL="0" marR="0">
                        <a:lnSpc>
                          <a:spcPct val="107000"/>
                        </a:lnSpc>
                        <a:spcBef>
                          <a:spcPts val="0"/>
                        </a:spcBef>
                        <a:spcAft>
                          <a:spcPts val="300"/>
                        </a:spcAft>
                      </a:pPr>
                      <a:r>
                        <a:rPr lang="en-US" sz="1300" b="0" dirty="0">
                          <a:effectLst/>
                        </a:rPr>
                        <a:t>Section 39: Diggers, Buckets, etc. (Over 10,000 lbs. GVWR) (T/D)  - 124 </a:t>
                      </a:r>
                    </a:p>
                    <a:p>
                      <a:pPr marL="0" marR="0">
                        <a:lnSpc>
                          <a:spcPct val="107000"/>
                        </a:lnSpc>
                        <a:spcBef>
                          <a:spcPts val="0"/>
                        </a:spcBef>
                        <a:spcAft>
                          <a:spcPts val="300"/>
                        </a:spcAft>
                      </a:pPr>
                      <a:r>
                        <a:rPr lang="en-US" sz="1300" b="0" dirty="0">
                          <a:effectLst/>
                        </a:rPr>
                        <a:t>Section 40: Misc. Vehicle (Trailers, Backhoes, etc.) (T/D)  - 130 </a:t>
                      </a:r>
                    </a:p>
                    <a:p>
                      <a:pPr marL="0" marR="0">
                        <a:lnSpc>
                          <a:spcPct val="107000"/>
                        </a:lnSpc>
                        <a:spcBef>
                          <a:spcPts val="0"/>
                        </a:spcBef>
                        <a:spcAft>
                          <a:spcPts val="300"/>
                        </a:spcAft>
                      </a:pPr>
                      <a:r>
                        <a:rPr lang="en-US" sz="1300" b="0" dirty="0">
                          <a:effectLst/>
                        </a:rPr>
                        <a:t>Section 41: Truck and Personal Tools (T/D)  - 135 </a:t>
                      </a:r>
                    </a:p>
                    <a:p>
                      <a:pPr marL="0" marR="0">
                        <a:lnSpc>
                          <a:spcPct val="107000"/>
                        </a:lnSpc>
                        <a:spcBef>
                          <a:spcPts val="0"/>
                        </a:spcBef>
                        <a:spcAft>
                          <a:spcPts val="300"/>
                        </a:spcAft>
                      </a:pPr>
                      <a:r>
                        <a:rPr lang="en-US" sz="1300" b="0" dirty="0">
                          <a:effectLst/>
                        </a:rPr>
                        <a:t>Section 42: Head, Eye, Face, Hearing, Foot, Hand, etc. PPE (T/D)  - 139 </a:t>
                      </a:r>
                    </a:p>
                    <a:p>
                      <a:pPr marL="0" marR="0">
                        <a:lnSpc>
                          <a:spcPct val="107000"/>
                        </a:lnSpc>
                        <a:spcBef>
                          <a:spcPts val="0"/>
                        </a:spcBef>
                        <a:spcAft>
                          <a:spcPts val="300"/>
                        </a:spcAft>
                      </a:pPr>
                      <a:r>
                        <a:rPr lang="en-US" sz="1300" b="0" dirty="0">
                          <a:effectLst/>
                        </a:rPr>
                        <a:t>Section 43: Insulating Gloves, Sleeves, and Cover­up (T/D)  - 144 </a:t>
                      </a:r>
                    </a:p>
                    <a:p>
                      <a:pPr marL="0" marR="0">
                        <a:lnSpc>
                          <a:spcPct val="107000"/>
                        </a:lnSpc>
                        <a:spcBef>
                          <a:spcPts val="0"/>
                        </a:spcBef>
                        <a:spcAft>
                          <a:spcPts val="300"/>
                        </a:spcAft>
                      </a:pPr>
                      <a:r>
                        <a:rPr lang="en-US" sz="1300" b="0" dirty="0">
                          <a:effectLst/>
                        </a:rPr>
                        <a:t>Section 44: Arc Rated Clothing / Systems + Fall Protection (T/D)  - 147 </a:t>
                      </a:r>
                    </a:p>
                    <a:p>
                      <a:pPr marL="0" marR="0">
                        <a:lnSpc>
                          <a:spcPct val="107000"/>
                        </a:lnSpc>
                        <a:spcBef>
                          <a:spcPts val="0"/>
                        </a:spcBef>
                        <a:spcAft>
                          <a:spcPts val="300"/>
                        </a:spcAft>
                      </a:pPr>
                      <a:r>
                        <a:rPr lang="en-US" sz="1300" b="0" dirty="0">
                          <a:effectLst/>
                        </a:rPr>
                        <a:t>Section 45: Crew Visits (T/D)  - 151 </a:t>
                      </a:r>
                    </a:p>
                    <a:p>
                      <a:pPr marL="0" marR="0">
                        <a:lnSpc>
                          <a:spcPct val="107000"/>
                        </a:lnSpc>
                        <a:spcBef>
                          <a:spcPts val="0"/>
                        </a:spcBef>
                        <a:spcAft>
                          <a:spcPts val="300"/>
                        </a:spcAft>
                      </a:pPr>
                      <a:r>
                        <a:rPr lang="en-US" sz="1300" b="0" dirty="0">
                          <a:effectLst/>
                        </a:rPr>
                        <a:t>Section 46: Substations (T/D)  - 157 </a:t>
                      </a:r>
                    </a:p>
                    <a:p>
                      <a:pPr marL="0" marR="0">
                        <a:lnSpc>
                          <a:spcPct val="107000"/>
                        </a:lnSpc>
                        <a:spcBef>
                          <a:spcPts val="0"/>
                        </a:spcBef>
                        <a:spcAft>
                          <a:spcPts val="300"/>
                        </a:spcAft>
                      </a:pPr>
                      <a:r>
                        <a:rPr lang="en-US" sz="1300" b="0" dirty="0">
                          <a:effectLst/>
                        </a:rPr>
                        <a:t>Section 47: Overhead &amp; Underground Lines, Equipment, etc. (T/D)  - 162 </a:t>
                      </a:r>
                    </a:p>
                    <a:p>
                      <a:pPr marL="0" marR="0">
                        <a:lnSpc>
                          <a:spcPct val="107000"/>
                        </a:lnSpc>
                        <a:spcBef>
                          <a:spcPts val="0"/>
                        </a:spcBef>
                        <a:spcAft>
                          <a:spcPts val="300"/>
                        </a:spcAft>
                      </a:pPr>
                      <a:r>
                        <a:rPr lang="en-US" sz="1300" b="0" dirty="0">
                          <a:effectLst/>
                        </a:rPr>
                        <a:t>Section 48: Solar Generation (T/D)  - 165 </a:t>
                      </a:r>
                    </a:p>
                    <a:p>
                      <a:pPr marL="0" marR="0">
                        <a:lnSpc>
                          <a:spcPct val="107000"/>
                        </a:lnSpc>
                        <a:spcBef>
                          <a:spcPts val="0"/>
                        </a:spcBef>
                        <a:spcAft>
                          <a:spcPts val="300"/>
                        </a:spcAft>
                      </a:pPr>
                      <a:r>
                        <a:rPr lang="en-US" sz="1300" b="0" dirty="0">
                          <a:effectLst/>
                        </a:rPr>
                        <a:t>Section 49: Wind Generation Sites (T/D)  - 168 </a:t>
                      </a:r>
                    </a:p>
                    <a:p>
                      <a:pPr marL="0" marR="0">
                        <a:lnSpc>
                          <a:spcPct val="107000"/>
                        </a:lnSpc>
                        <a:spcBef>
                          <a:spcPts val="0"/>
                        </a:spcBef>
                        <a:spcAft>
                          <a:spcPts val="300"/>
                        </a:spcAft>
                      </a:pPr>
                      <a:r>
                        <a:rPr lang="en-US" sz="1300" b="0" dirty="0">
                          <a:effectLst/>
                        </a:rPr>
                        <a:t>Section 50: Battery Energy Storage Systems (BESS) (T/D)  - 172 </a:t>
                      </a:r>
                    </a:p>
                    <a:p>
                      <a:pPr marL="0" marR="0">
                        <a:lnSpc>
                          <a:spcPct val="107000"/>
                        </a:lnSpc>
                        <a:spcBef>
                          <a:spcPts val="0"/>
                        </a:spcBef>
                        <a:spcAft>
                          <a:spcPts val="400"/>
                        </a:spcAft>
                      </a:pPr>
                      <a:r>
                        <a:rPr lang="en-US" sz="1300" b="0" dirty="0">
                          <a:effectLst/>
                        </a:rPr>
                        <a:t>Section 51: Broadband Operations (T/D)  -177</a:t>
                      </a:r>
                      <a:endParaRPr lang="en-US"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3178686"/>
                  </a:ext>
                </a:extLst>
              </a:tr>
            </a:tbl>
          </a:graphicData>
        </a:graphic>
      </p:graphicFrame>
      <p:cxnSp>
        <p:nvCxnSpPr>
          <p:cNvPr id="5" name="Straight Connector 4">
            <a:extLst>
              <a:ext uri="{FF2B5EF4-FFF2-40B4-BE49-F238E27FC236}">
                <a16:creationId xmlns:a16="http://schemas.microsoft.com/office/drawing/2014/main" id="{04FE271E-0645-E12C-807A-6128B2732DB6}"/>
              </a:ext>
            </a:extLst>
          </p:cNvPr>
          <p:cNvCxnSpPr/>
          <p:nvPr/>
        </p:nvCxnSpPr>
        <p:spPr>
          <a:xfrm>
            <a:off x="2246109" y="1564917"/>
            <a:ext cx="804672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3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A233C-730F-48AB-8103-6B8069DB400F}"/>
              </a:ext>
            </a:extLst>
          </p:cNvPr>
          <p:cNvSpPr>
            <a:spLocks noGrp="1"/>
          </p:cNvSpPr>
          <p:nvPr>
            <p:ph type="title"/>
          </p:nvPr>
        </p:nvSpPr>
        <p:spPr/>
        <p:txBody>
          <a:bodyPr>
            <a:normAutofit/>
          </a:bodyPr>
          <a:lstStyle/>
          <a:p>
            <a:r>
              <a:rPr lang="en-US" sz="2400" dirty="0"/>
              <a:t>Lessons Learned and Utilization</a:t>
            </a:r>
          </a:p>
        </p:txBody>
      </p:sp>
      <p:sp>
        <p:nvSpPr>
          <p:cNvPr id="4" name="Slide Number Placeholder 3">
            <a:extLst>
              <a:ext uri="{FF2B5EF4-FFF2-40B4-BE49-F238E27FC236}">
                <a16:creationId xmlns:a16="http://schemas.microsoft.com/office/drawing/2014/main" id="{89350100-1730-4762-BE03-107FA4846FC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
        <p:nvSpPr>
          <p:cNvPr id="6" name="TextBox 5">
            <a:extLst>
              <a:ext uri="{FF2B5EF4-FFF2-40B4-BE49-F238E27FC236}">
                <a16:creationId xmlns:a16="http://schemas.microsoft.com/office/drawing/2014/main" id="{EF835D40-3A2F-4A1F-A493-5EE4E3DBFE3B}"/>
              </a:ext>
            </a:extLst>
          </p:cNvPr>
          <p:cNvSpPr txBox="1"/>
          <p:nvPr/>
        </p:nvSpPr>
        <p:spPr>
          <a:xfrm>
            <a:off x="1353614" y="1170595"/>
            <a:ext cx="9445450" cy="4739759"/>
          </a:xfrm>
          <a:prstGeom prst="rect">
            <a:avLst/>
          </a:prstGeom>
          <a:noFill/>
        </p:spPr>
        <p:txBody>
          <a:bodyPr wrap="square" rtlCol="0">
            <a:spAutoFit/>
          </a:bodyPr>
          <a:lstStyle/>
          <a:p>
            <a:pPr marL="342900" indent="-342900">
              <a:spcAft>
                <a:spcPts val="600"/>
              </a:spcAft>
              <a:buFont typeface="Wingdings" panose="05000000000000000000" pitchFamily="2" charset="2"/>
              <a:buChar char="§"/>
              <a:defRPr/>
            </a:pPr>
            <a:r>
              <a:rPr lang="en-US" sz="2200" dirty="0">
                <a:solidFill>
                  <a:prstClr val="black"/>
                </a:solidFill>
                <a:latin typeface="Calibri" panose="020F0502020204030204"/>
              </a:rPr>
              <a:t>In development, f</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ocus on the primary objectives of the experience</a:t>
            </a:r>
          </a:p>
          <a:p>
            <a:pPr marL="8001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De-emphasize the minor work details that can create distraction</a:t>
            </a:r>
          </a:p>
          <a:p>
            <a:pPr marL="8001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US" sz="2200" dirty="0">
                <a:solidFill>
                  <a:prstClr val="black"/>
                </a:solidFill>
                <a:latin typeface="Calibri" panose="020F0502020204030204"/>
              </a:rPr>
              <a:t>Test “sandbox” approach</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1800"/>
              </a:spcAft>
              <a:buClrTx/>
              <a:buSzTx/>
              <a:buFont typeface="Courier New" panose="02070309020205020404" pitchFamily="49" charset="0"/>
              <a:buChar char="o"/>
              <a:tabLst/>
              <a:defRPr/>
            </a:pPr>
            <a:r>
              <a:rPr lang="en-US" sz="2200" noProof="0" dirty="0">
                <a:solidFill>
                  <a:prstClr val="black"/>
                </a:solidFill>
                <a:latin typeface="Calibri" panose="020F0502020204030204"/>
              </a:rPr>
              <a:t>Smaller experiences that slices the work into smaller tasks may be viable  approach in the future</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Senior employees can be intimidated at first</a:t>
            </a:r>
            <a:r>
              <a:rPr kumimoji="0" lang="en-US" sz="2200" b="0" i="0" u="none" strike="noStrike" kern="1200" cap="none" spc="0" normalizeH="0" noProof="0" dirty="0">
                <a:ln>
                  <a:noFill/>
                </a:ln>
                <a:solidFill>
                  <a:prstClr val="black"/>
                </a:solidFill>
                <a:effectLst/>
                <a:uLnTx/>
                <a:uFillTx/>
                <a:latin typeface="Calibri" panose="020F0502020204030204"/>
                <a:ea typeface="+mn-ea"/>
                <a:cs typeface="+mn-cs"/>
              </a:rPr>
              <a:t> (don’t give up)</a:t>
            </a:r>
            <a:endParaRPr lang="en-US" sz="2200" dirty="0">
              <a:solidFill>
                <a:prstClr val="black"/>
              </a:solidFill>
              <a:latin typeface="Calibri" panose="020F0502020204030204"/>
            </a:endParaRPr>
          </a:p>
          <a:p>
            <a:pPr marL="8001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US" sz="2200" dirty="0">
                <a:solidFill>
                  <a:prstClr val="black"/>
                </a:solidFill>
                <a:latin typeface="Calibri" panose="020F0502020204030204"/>
              </a:rPr>
              <a:t>Less senior employees are more confident</a:t>
            </a:r>
          </a:p>
          <a:p>
            <a:pPr marL="800100" lvl="1" indent="-342900">
              <a:spcAft>
                <a:spcPts val="1800"/>
              </a:spcAft>
              <a:buFont typeface="Courier New" panose="02070309020205020404" pitchFamily="49" charset="0"/>
              <a:buChar char="o"/>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Plan for ample practice time and utilization of tutorial </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Utilization at a crew level with crew leader guiding discussion provides maximum benefit</a:t>
            </a:r>
          </a:p>
          <a:p>
            <a:pPr marL="800100" marR="0" lvl="1" indent="-342900" algn="l" defTabSz="914400" rtl="0" eaLnBrk="1" fontAlgn="auto" latinLnBrk="0" hangingPunct="1">
              <a:lnSpc>
                <a:spcPct val="100000"/>
              </a:lnSpc>
              <a:spcBef>
                <a:spcPts val="0"/>
              </a:spcBef>
              <a:spcAft>
                <a:spcPts val="240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Utilization in a full safety meeting </a:t>
            </a:r>
            <a:r>
              <a:rPr lang="en-US" sz="2200" dirty="0">
                <a:solidFill>
                  <a:prstClr val="black"/>
                </a:solidFill>
                <a:latin typeface="Calibri" panose="020F0502020204030204"/>
              </a:rPr>
              <a:t>may</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reduce the benefit.</a:t>
            </a:r>
          </a:p>
        </p:txBody>
      </p:sp>
    </p:spTree>
    <p:extLst>
      <p:ext uri="{BB962C8B-B14F-4D97-AF65-F5344CB8AC3E}">
        <p14:creationId xmlns:p14="http://schemas.microsoft.com/office/powerpoint/2010/main" val="361175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D8F9-32C5-840E-87DD-94FF7CBFE9A0}"/>
              </a:ext>
            </a:extLst>
          </p:cNvPr>
          <p:cNvSpPr>
            <a:spLocks noGrp="1"/>
          </p:cNvSpPr>
          <p:nvPr>
            <p:ph type="title"/>
          </p:nvPr>
        </p:nvSpPr>
        <p:spPr>
          <a:xfrm>
            <a:off x="609600" y="2271563"/>
            <a:ext cx="10972800" cy="1052196"/>
          </a:xfrm>
        </p:spPr>
        <p:txBody>
          <a:bodyPr>
            <a:normAutofit/>
          </a:bodyPr>
          <a:lstStyle/>
          <a:p>
            <a:pPr algn="ctr"/>
            <a:r>
              <a:rPr lang="en-US" sz="3600" dirty="0"/>
              <a:t>Safety Health Check Updated</a:t>
            </a:r>
          </a:p>
        </p:txBody>
      </p:sp>
      <p:sp>
        <p:nvSpPr>
          <p:cNvPr id="4" name="Slide Number Placeholder 3">
            <a:extLst>
              <a:ext uri="{FF2B5EF4-FFF2-40B4-BE49-F238E27FC236}">
                <a16:creationId xmlns:a16="http://schemas.microsoft.com/office/drawing/2014/main" id="{A6E18F4A-D70B-F600-4602-D74A0748D81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smtClean="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3638205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D8F9-32C5-840E-87DD-94FF7CBFE9A0}"/>
              </a:ext>
            </a:extLst>
          </p:cNvPr>
          <p:cNvSpPr>
            <a:spLocks noGrp="1"/>
          </p:cNvSpPr>
          <p:nvPr>
            <p:ph type="title"/>
          </p:nvPr>
        </p:nvSpPr>
        <p:spPr>
          <a:xfrm>
            <a:off x="532598" y="1935312"/>
            <a:ext cx="10972800" cy="1357161"/>
          </a:xfrm>
        </p:spPr>
        <p:txBody>
          <a:bodyPr>
            <a:normAutofit/>
          </a:bodyPr>
          <a:lstStyle/>
          <a:p>
            <a:pPr algn="ctr">
              <a:lnSpc>
                <a:spcPct val="150000"/>
              </a:lnSpc>
            </a:pPr>
            <a:r>
              <a:rPr lang="en-US" sz="3600" dirty="0"/>
              <a:t>Closing Conference / Crew Leaders</a:t>
            </a:r>
          </a:p>
        </p:txBody>
      </p:sp>
      <p:sp>
        <p:nvSpPr>
          <p:cNvPr id="4" name="Slide Number Placeholder 3">
            <a:extLst>
              <a:ext uri="{FF2B5EF4-FFF2-40B4-BE49-F238E27FC236}">
                <a16:creationId xmlns:a16="http://schemas.microsoft.com/office/drawing/2014/main" id="{A6E18F4A-D70B-F600-4602-D74A0748D81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smtClean="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2751104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504043" y="89306"/>
            <a:ext cx="8520600" cy="572700"/>
          </a:xfrm>
          <a:prstGeom prst="rect">
            <a:avLst/>
          </a:prstGeom>
        </p:spPr>
        <p:txBody>
          <a:bodyPr spcFirstLastPara="1" wrap="square" lIns="91425" tIns="91425" rIns="91425" bIns="91425" anchor="t" anchorCtr="0">
            <a:noAutofit/>
          </a:bodyPr>
          <a:lstStyle/>
          <a:p>
            <a:r>
              <a:rPr lang="en-US" sz="2400" dirty="0"/>
              <a:t>Key Points to Consider:</a:t>
            </a:r>
            <a:endParaRPr sz="2400" dirty="0"/>
          </a:p>
        </p:txBody>
      </p:sp>
      <p:sp>
        <p:nvSpPr>
          <p:cNvPr id="83" name="Google Shape;83;p16"/>
          <p:cNvSpPr txBox="1">
            <a:spLocks noGrp="1"/>
          </p:cNvSpPr>
          <p:nvPr>
            <p:ph type="body" idx="1"/>
          </p:nvPr>
        </p:nvSpPr>
        <p:spPr>
          <a:xfrm>
            <a:off x="558259" y="995784"/>
            <a:ext cx="11131617" cy="2885596"/>
          </a:xfrm>
          <a:prstGeom prst="rect">
            <a:avLst/>
          </a:prstGeom>
        </p:spPr>
        <p:txBody>
          <a:bodyPr spcFirstLastPara="1" wrap="square" lIns="91425" tIns="91425" rIns="91425" bIns="91425" anchor="t" anchorCtr="0">
            <a:noAutofit/>
          </a:bodyPr>
          <a:lstStyle/>
          <a:p>
            <a:pPr>
              <a:spcAft>
                <a:spcPts val="2400"/>
              </a:spcAft>
              <a:buFont typeface="Wingdings" panose="05000000000000000000" pitchFamily="2" charset="2"/>
              <a:buChar char="§"/>
            </a:pPr>
            <a:r>
              <a:rPr lang="en-US" sz="2400" dirty="0">
                <a:solidFill>
                  <a:schemeClr val="tx1"/>
                </a:solidFill>
              </a:rPr>
              <a:t>Communication challenges still exist regarding the true purpose of RESAP.</a:t>
            </a:r>
          </a:p>
          <a:p>
            <a:pPr>
              <a:spcAft>
                <a:spcPts val="2400"/>
              </a:spcAft>
              <a:buFont typeface="Wingdings" panose="05000000000000000000" pitchFamily="2" charset="2"/>
              <a:buChar char="§"/>
            </a:pPr>
            <a:r>
              <a:rPr lang="en-US" sz="2400" dirty="0">
                <a:solidFill>
                  <a:schemeClr val="tx1"/>
                </a:solidFill>
              </a:rPr>
              <a:t>Adding crew leaders to the closing conference helps strengthen ownership.</a:t>
            </a:r>
          </a:p>
          <a:p>
            <a:pPr>
              <a:spcAft>
                <a:spcPts val="2400"/>
              </a:spcAft>
              <a:buFont typeface="Wingdings" panose="05000000000000000000" pitchFamily="2" charset="2"/>
              <a:buChar char="§"/>
            </a:pPr>
            <a:r>
              <a:rPr lang="en-US" sz="2400" dirty="0">
                <a:solidFill>
                  <a:schemeClr val="tx1"/>
                </a:solidFill>
              </a:rPr>
              <a:t>Conducting a professional closing conference in RESAP is a key step in the process. </a:t>
            </a:r>
          </a:p>
          <a:p>
            <a:pPr>
              <a:spcAft>
                <a:spcPts val="2400"/>
              </a:spcAft>
              <a:buFont typeface="Wingdings" panose="05000000000000000000" pitchFamily="2" charset="2"/>
              <a:buChar char="§"/>
            </a:pPr>
            <a:r>
              <a:rPr lang="en-US" sz="2400" dirty="0">
                <a:solidFill>
                  <a:schemeClr val="tx1"/>
                </a:solidFill>
              </a:rPr>
              <a:t>Emphasizing positives first is important.</a:t>
            </a:r>
          </a:p>
          <a:p>
            <a:pPr>
              <a:spcAft>
                <a:spcPts val="1800"/>
              </a:spcAft>
              <a:buFont typeface="Wingdings" panose="05000000000000000000" pitchFamily="2" charset="2"/>
              <a:buChar char="§"/>
            </a:pPr>
            <a:r>
              <a:rPr lang="en-US" sz="2400" dirty="0">
                <a:solidFill>
                  <a:schemeClr val="tx1"/>
                </a:solidFill>
              </a:rPr>
              <a:t>Summarizing the most important improvements opportunities in a clear simple way for inclusion into a safety improvement plan adds great value.</a:t>
            </a:r>
          </a:p>
        </p:txBody>
      </p:sp>
      <p:sp>
        <p:nvSpPr>
          <p:cNvPr id="2" name="Slide Number Placeholder 1">
            <a:extLst>
              <a:ext uri="{FF2B5EF4-FFF2-40B4-BE49-F238E27FC236}">
                <a16:creationId xmlns:a16="http://schemas.microsoft.com/office/drawing/2014/main" id="{520BB564-EB4D-4C41-BA63-87B15699FF3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62</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239917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0185" y="1575169"/>
            <a:ext cx="10284919" cy="2100263"/>
          </a:xfrm>
        </p:spPr>
        <p:txBody>
          <a:bodyPr>
            <a:normAutofit/>
          </a:bodyPr>
          <a:lstStyle/>
          <a:p>
            <a:r>
              <a:rPr lang="en-US" sz="5400" b="1" dirty="0">
                <a:latin typeface="+mn-lt"/>
              </a:rPr>
              <a:t>CEO Safety Leadership Challenge</a:t>
            </a:r>
            <a:endParaRPr lang="en-US" sz="5400" dirty="0"/>
          </a:p>
        </p:txBody>
      </p:sp>
      <p:sp>
        <p:nvSpPr>
          <p:cNvPr id="6" name="Text Placeholder 5"/>
          <p:cNvSpPr>
            <a:spLocks noGrp="1"/>
          </p:cNvSpPr>
          <p:nvPr>
            <p:ph type="body" sz="quarter" idx="14"/>
          </p:nvPr>
        </p:nvSpPr>
        <p:spPr>
          <a:xfrm>
            <a:off x="2552700" y="6068398"/>
            <a:ext cx="9144000" cy="320675"/>
          </a:xfrm>
        </p:spPr>
        <p:txBody>
          <a:bodyPr/>
          <a:lstStyle/>
          <a:p>
            <a:endParaRPr lang="en-US" sz="2000" dirty="0">
              <a:solidFill>
                <a:schemeClr val="tx1">
                  <a:lumMod val="75000"/>
                  <a:lumOff val="25000"/>
                </a:schemeClr>
              </a:solidFill>
            </a:endParaRPr>
          </a:p>
        </p:txBody>
      </p:sp>
    </p:spTree>
    <p:extLst>
      <p:ext uri="{BB962C8B-B14F-4D97-AF65-F5344CB8AC3E}">
        <p14:creationId xmlns:p14="http://schemas.microsoft.com/office/powerpoint/2010/main" val="32730042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636264" y="195947"/>
            <a:ext cx="7315200" cy="572700"/>
          </a:xfrm>
          <a:prstGeom prst="rect">
            <a:avLst/>
          </a:prstGeom>
        </p:spPr>
        <p:txBody>
          <a:bodyPr spcFirstLastPara="1" wrap="square" lIns="91425" tIns="91425" rIns="91425" bIns="91425" anchor="t" anchorCtr="0">
            <a:noAutofit/>
          </a:bodyPr>
          <a:lstStyle/>
          <a:p>
            <a:pPr algn="ctr"/>
            <a:r>
              <a:rPr lang="en-US" sz="2400" dirty="0"/>
              <a:t>Three Levels of Safety Leadership Engagement</a:t>
            </a:r>
            <a:endParaRPr sz="2400" dirty="0"/>
          </a:p>
        </p:txBody>
      </p:sp>
      <p:sp>
        <p:nvSpPr>
          <p:cNvPr id="2" name="Slide Number Placeholder 1">
            <a:extLst>
              <a:ext uri="{FF2B5EF4-FFF2-40B4-BE49-F238E27FC236}">
                <a16:creationId xmlns:a16="http://schemas.microsoft.com/office/drawing/2014/main" id="{520BB564-EB4D-4C41-BA63-87B15699FF33}"/>
              </a:ext>
            </a:extLst>
          </p:cNvPr>
          <p:cNvSpPr>
            <a:spLocks noGrp="1"/>
          </p:cNvSpPr>
          <p:nvPr>
            <p:ph type="sldNum" idx="12"/>
          </p:nvPr>
        </p:nvSpPr>
        <p:spPr/>
        <p:txBody>
          <a:bodyPr/>
          <a:lstStyle/>
          <a:p>
            <a:pPr>
              <a:buClr>
                <a:srgbClr val="000000"/>
              </a:buClr>
              <a:defRPr/>
            </a:pPr>
            <a:fld id="{00000000-1234-1234-1234-123412341234}" type="slidenum">
              <a:rPr lang="en" kern="0">
                <a:solidFill>
                  <a:srgbClr val="595959"/>
                </a:solidFill>
                <a:latin typeface="Arial"/>
                <a:cs typeface="Arial"/>
                <a:sym typeface="Arial"/>
              </a:rPr>
              <a:pPr>
                <a:buClr>
                  <a:srgbClr val="000000"/>
                </a:buClr>
                <a:defRPr/>
              </a:pPr>
              <a:t>64</a:t>
            </a:fld>
            <a:endParaRPr lang="en" kern="0">
              <a:solidFill>
                <a:srgbClr val="595959"/>
              </a:solidFill>
              <a:latin typeface="Arial"/>
              <a:cs typeface="Arial"/>
              <a:sym typeface="Arial"/>
            </a:endParaRPr>
          </a:p>
        </p:txBody>
      </p:sp>
      <p:grpSp>
        <p:nvGrpSpPr>
          <p:cNvPr id="24" name="Group 23">
            <a:extLst>
              <a:ext uri="{FF2B5EF4-FFF2-40B4-BE49-F238E27FC236}">
                <a16:creationId xmlns:a16="http://schemas.microsoft.com/office/drawing/2014/main" id="{64CF1D77-81A8-D7E9-EC5F-7AC4FB0B284E}"/>
              </a:ext>
            </a:extLst>
          </p:cNvPr>
          <p:cNvGrpSpPr/>
          <p:nvPr/>
        </p:nvGrpSpPr>
        <p:grpSpPr>
          <a:xfrm>
            <a:off x="6794719" y="1255933"/>
            <a:ext cx="998290" cy="771780"/>
            <a:chOff x="4001549" y="1107347"/>
            <a:chExt cx="998290" cy="771780"/>
          </a:xfrm>
        </p:grpSpPr>
        <p:sp>
          <p:nvSpPr>
            <p:cNvPr id="22" name="Oval 21">
              <a:extLst>
                <a:ext uri="{FF2B5EF4-FFF2-40B4-BE49-F238E27FC236}">
                  <a16:creationId xmlns:a16="http://schemas.microsoft.com/office/drawing/2014/main" id="{CFCE4707-A70F-55AB-C1AB-11B9C544D977}"/>
                </a:ext>
              </a:extLst>
            </p:cNvPr>
            <p:cNvSpPr/>
            <p:nvPr/>
          </p:nvSpPr>
          <p:spPr>
            <a:xfrm>
              <a:off x="4001549" y="1107347"/>
              <a:ext cx="998290" cy="771780"/>
            </a:xfrm>
            <a:prstGeom prst="ellipse">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Arial"/>
              </a:endParaRPr>
            </a:p>
          </p:txBody>
        </p:sp>
        <p:pic>
          <p:nvPicPr>
            <p:cNvPr id="17" name="Picture 16" descr="1-2.png">
              <a:extLst>
                <a:ext uri="{FF2B5EF4-FFF2-40B4-BE49-F238E27FC236}">
                  <a16:creationId xmlns:a16="http://schemas.microsoft.com/office/drawing/2014/main" id="{32CADDC2-1DD6-A59C-FFC6-DB8F9A1EF6EC}"/>
                </a:ext>
              </a:extLst>
            </p:cNvPr>
            <p:cNvPicPr>
              <a:picLocks noChangeAspect="1"/>
            </p:cNvPicPr>
            <p:nvPr/>
          </p:nvPicPr>
          <p:blipFill>
            <a:blip r:embed="rId3"/>
            <a:stretch>
              <a:fillRect/>
            </a:stretch>
          </p:blipFill>
          <p:spPr>
            <a:xfrm>
              <a:off x="4287199" y="1249570"/>
              <a:ext cx="426990" cy="487335"/>
            </a:xfrm>
            <a:prstGeom prst="rect">
              <a:avLst/>
            </a:prstGeom>
          </p:spPr>
        </p:pic>
      </p:grpSp>
      <p:grpSp>
        <p:nvGrpSpPr>
          <p:cNvPr id="27" name="Group 26">
            <a:extLst>
              <a:ext uri="{FF2B5EF4-FFF2-40B4-BE49-F238E27FC236}">
                <a16:creationId xmlns:a16="http://schemas.microsoft.com/office/drawing/2014/main" id="{A040A04F-660F-B9D0-32DD-201E204D9DD3}"/>
              </a:ext>
            </a:extLst>
          </p:cNvPr>
          <p:cNvGrpSpPr/>
          <p:nvPr/>
        </p:nvGrpSpPr>
        <p:grpSpPr>
          <a:xfrm>
            <a:off x="6379464" y="4975632"/>
            <a:ext cx="1828800" cy="1192696"/>
            <a:chOff x="5112688" y="5128591"/>
            <a:chExt cx="1828800" cy="1192696"/>
          </a:xfrm>
        </p:grpSpPr>
        <p:sp>
          <p:nvSpPr>
            <p:cNvPr id="30" name="Oval 29">
              <a:extLst>
                <a:ext uri="{FF2B5EF4-FFF2-40B4-BE49-F238E27FC236}">
                  <a16:creationId xmlns:a16="http://schemas.microsoft.com/office/drawing/2014/main" id="{744130C7-D608-17A5-6217-F97E03A5414F}"/>
                </a:ext>
              </a:extLst>
            </p:cNvPr>
            <p:cNvSpPr/>
            <p:nvPr/>
          </p:nvSpPr>
          <p:spPr>
            <a:xfrm>
              <a:off x="5112688" y="5128591"/>
              <a:ext cx="1828800" cy="1192696"/>
            </a:xfrm>
            <a:prstGeom prst="ellipse">
              <a:avLst/>
            </a:prstGeom>
            <a:solidFill>
              <a:sysClr val="window" lastClr="FFFFFF"/>
            </a:solidFill>
            <a:ln w="19050" cap="flat" cmpd="sng" algn="ctr">
              <a:solidFill>
                <a:srgbClr val="4472C4">
                  <a:lumMod val="50000"/>
                </a:srgb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pic>
          <p:nvPicPr>
            <p:cNvPr id="31" name="Picture 30" descr="1-2.png">
              <a:extLst>
                <a:ext uri="{FF2B5EF4-FFF2-40B4-BE49-F238E27FC236}">
                  <a16:creationId xmlns:a16="http://schemas.microsoft.com/office/drawing/2014/main" id="{252D49E9-981A-A5D1-FACE-35B8E7F01816}"/>
                </a:ext>
              </a:extLst>
            </p:cNvPr>
            <p:cNvPicPr>
              <a:picLocks noChangeAspect="1"/>
            </p:cNvPicPr>
            <p:nvPr/>
          </p:nvPicPr>
          <p:blipFill>
            <a:blip r:embed="rId4"/>
            <a:stretch>
              <a:fillRect/>
            </a:stretch>
          </p:blipFill>
          <p:spPr>
            <a:xfrm>
              <a:off x="5663160" y="5334397"/>
              <a:ext cx="731520" cy="731520"/>
            </a:xfrm>
            <a:prstGeom prst="rect">
              <a:avLst/>
            </a:prstGeom>
          </p:spPr>
        </p:pic>
      </p:grpSp>
      <p:sp>
        <p:nvSpPr>
          <p:cNvPr id="7" name="TextBox 6">
            <a:extLst>
              <a:ext uri="{FF2B5EF4-FFF2-40B4-BE49-F238E27FC236}">
                <a16:creationId xmlns:a16="http://schemas.microsoft.com/office/drawing/2014/main" id="{D0073E78-A415-1535-358B-8D94FF5F289D}"/>
              </a:ext>
            </a:extLst>
          </p:cNvPr>
          <p:cNvSpPr txBox="1"/>
          <p:nvPr/>
        </p:nvSpPr>
        <p:spPr>
          <a:xfrm>
            <a:off x="3819396" y="4001344"/>
            <a:ext cx="1201741" cy="523220"/>
          </a:xfrm>
          <a:prstGeom prst="rect">
            <a:avLst/>
          </a:prstGeom>
          <a:noFill/>
        </p:spPr>
        <p:txBody>
          <a:bodyPr wrap="square" rtlCol="0">
            <a:spAutoFit/>
          </a:bodyPr>
          <a:lstStyle/>
          <a:p>
            <a:pPr algn="ctr">
              <a:defRPr/>
            </a:pPr>
            <a:r>
              <a:rPr lang="en-US" sz="1400" dirty="0">
                <a:solidFill>
                  <a:srgbClr val="000000"/>
                </a:solidFill>
                <a:latin typeface="Arial"/>
              </a:rPr>
              <a:t>Actively Engaged</a:t>
            </a:r>
          </a:p>
        </p:txBody>
      </p:sp>
      <p:cxnSp>
        <p:nvCxnSpPr>
          <p:cNvPr id="10" name="Straight Connector 9">
            <a:extLst>
              <a:ext uri="{FF2B5EF4-FFF2-40B4-BE49-F238E27FC236}">
                <a16:creationId xmlns:a16="http://schemas.microsoft.com/office/drawing/2014/main" id="{BA1097BA-630B-92D8-BF5D-00876A78F5FF}"/>
              </a:ext>
            </a:extLst>
          </p:cNvPr>
          <p:cNvCxnSpPr/>
          <p:nvPr/>
        </p:nvCxnSpPr>
        <p:spPr>
          <a:xfrm>
            <a:off x="3657947" y="3916188"/>
            <a:ext cx="7315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FF5949-5CC4-9C45-CBE0-96D577237128}"/>
              </a:ext>
            </a:extLst>
          </p:cNvPr>
          <p:cNvSpPr/>
          <p:nvPr/>
        </p:nvSpPr>
        <p:spPr>
          <a:xfrm>
            <a:off x="3632516" y="2450561"/>
            <a:ext cx="1554480" cy="1463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A774F7B-981A-318A-74BC-33899801FCFB}"/>
              </a:ext>
            </a:extLst>
          </p:cNvPr>
          <p:cNvSpPr/>
          <p:nvPr/>
        </p:nvSpPr>
        <p:spPr>
          <a:xfrm>
            <a:off x="5211580" y="2450561"/>
            <a:ext cx="5349240" cy="1463040"/>
          </a:xfrm>
          <a:prstGeom prst="rect">
            <a:avLst/>
          </a:prstGeom>
          <a:solidFill>
            <a:srgbClr val="0000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DA7B515-28AB-666B-9278-5A9D58B3D566}"/>
              </a:ext>
            </a:extLst>
          </p:cNvPr>
          <p:cNvSpPr/>
          <p:nvPr/>
        </p:nvSpPr>
        <p:spPr>
          <a:xfrm>
            <a:off x="10565363" y="2452724"/>
            <a:ext cx="438912" cy="146304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6CD6BD0-125A-AACA-CC4B-1B1F11516740}"/>
              </a:ext>
            </a:extLst>
          </p:cNvPr>
          <p:cNvSpPr txBox="1"/>
          <p:nvPr/>
        </p:nvSpPr>
        <p:spPr>
          <a:xfrm>
            <a:off x="7198432" y="4010098"/>
            <a:ext cx="1201741" cy="523220"/>
          </a:xfrm>
          <a:prstGeom prst="rect">
            <a:avLst/>
          </a:prstGeom>
          <a:noFill/>
        </p:spPr>
        <p:txBody>
          <a:bodyPr wrap="square" rtlCol="0">
            <a:spAutoFit/>
          </a:bodyPr>
          <a:lstStyle/>
          <a:p>
            <a:pPr algn="ctr">
              <a:defRPr/>
            </a:pPr>
            <a:r>
              <a:rPr lang="en-US" sz="1400" dirty="0">
                <a:solidFill>
                  <a:srgbClr val="000000"/>
                </a:solidFill>
                <a:latin typeface="Arial"/>
              </a:rPr>
              <a:t>Limited Engagement</a:t>
            </a:r>
          </a:p>
        </p:txBody>
      </p:sp>
      <p:sp>
        <p:nvSpPr>
          <p:cNvPr id="18" name="TextBox 17">
            <a:extLst>
              <a:ext uri="{FF2B5EF4-FFF2-40B4-BE49-F238E27FC236}">
                <a16:creationId xmlns:a16="http://schemas.microsoft.com/office/drawing/2014/main" id="{8CBCD927-F270-3C60-AF80-B933C436F8A0}"/>
              </a:ext>
            </a:extLst>
          </p:cNvPr>
          <p:cNvSpPr txBox="1"/>
          <p:nvPr/>
        </p:nvSpPr>
        <p:spPr>
          <a:xfrm>
            <a:off x="10195481" y="4010098"/>
            <a:ext cx="1201741" cy="523220"/>
          </a:xfrm>
          <a:prstGeom prst="rect">
            <a:avLst/>
          </a:prstGeom>
          <a:noFill/>
        </p:spPr>
        <p:txBody>
          <a:bodyPr wrap="square" rtlCol="0">
            <a:spAutoFit/>
          </a:bodyPr>
          <a:lstStyle/>
          <a:p>
            <a:pPr algn="ctr">
              <a:defRPr/>
            </a:pPr>
            <a:r>
              <a:rPr lang="en-US" sz="1400" dirty="0">
                <a:solidFill>
                  <a:srgbClr val="000000"/>
                </a:solidFill>
                <a:latin typeface="Arial"/>
              </a:rPr>
              <a:t>Little to No Engagement</a:t>
            </a:r>
          </a:p>
        </p:txBody>
      </p:sp>
      <p:sp>
        <p:nvSpPr>
          <p:cNvPr id="20" name="TextBox 19">
            <a:extLst>
              <a:ext uri="{FF2B5EF4-FFF2-40B4-BE49-F238E27FC236}">
                <a16:creationId xmlns:a16="http://schemas.microsoft.com/office/drawing/2014/main" id="{11E24173-4834-E977-798A-E08DC83AD9F6}"/>
              </a:ext>
            </a:extLst>
          </p:cNvPr>
          <p:cNvSpPr txBox="1"/>
          <p:nvPr/>
        </p:nvSpPr>
        <p:spPr>
          <a:xfrm>
            <a:off x="4047570" y="2998787"/>
            <a:ext cx="731520" cy="369332"/>
          </a:xfrm>
          <a:prstGeom prst="rect">
            <a:avLst/>
          </a:prstGeom>
          <a:noFill/>
        </p:spPr>
        <p:txBody>
          <a:bodyPr wrap="square" rtlCol="0">
            <a:spAutoFit/>
          </a:bodyPr>
          <a:lstStyle/>
          <a:p>
            <a:pPr algn="ctr"/>
            <a:r>
              <a:rPr lang="en-US" b="1" dirty="0">
                <a:solidFill>
                  <a:schemeClr val="bg1"/>
                </a:solidFill>
              </a:rPr>
              <a:t>20%</a:t>
            </a:r>
          </a:p>
        </p:txBody>
      </p:sp>
      <p:sp>
        <p:nvSpPr>
          <p:cNvPr id="21" name="TextBox 20">
            <a:extLst>
              <a:ext uri="{FF2B5EF4-FFF2-40B4-BE49-F238E27FC236}">
                <a16:creationId xmlns:a16="http://schemas.microsoft.com/office/drawing/2014/main" id="{3E3FCE2C-FEA4-7084-3E1B-A22384490D3E}"/>
              </a:ext>
            </a:extLst>
          </p:cNvPr>
          <p:cNvSpPr txBox="1"/>
          <p:nvPr/>
        </p:nvSpPr>
        <p:spPr>
          <a:xfrm>
            <a:off x="7519057" y="2998787"/>
            <a:ext cx="731520" cy="369332"/>
          </a:xfrm>
          <a:prstGeom prst="rect">
            <a:avLst/>
          </a:prstGeom>
          <a:noFill/>
        </p:spPr>
        <p:txBody>
          <a:bodyPr wrap="square" rtlCol="0">
            <a:spAutoFit/>
          </a:bodyPr>
          <a:lstStyle/>
          <a:p>
            <a:pPr algn="ctr"/>
            <a:r>
              <a:rPr lang="en-US" b="1" dirty="0">
                <a:solidFill>
                  <a:schemeClr val="bg1"/>
                </a:solidFill>
              </a:rPr>
              <a:t>74%</a:t>
            </a:r>
          </a:p>
        </p:txBody>
      </p:sp>
      <p:sp>
        <p:nvSpPr>
          <p:cNvPr id="23" name="TextBox 22">
            <a:extLst>
              <a:ext uri="{FF2B5EF4-FFF2-40B4-BE49-F238E27FC236}">
                <a16:creationId xmlns:a16="http://schemas.microsoft.com/office/drawing/2014/main" id="{32C9BBA5-293E-563F-D723-4B80A697C35B}"/>
              </a:ext>
            </a:extLst>
          </p:cNvPr>
          <p:cNvSpPr txBox="1"/>
          <p:nvPr/>
        </p:nvSpPr>
        <p:spPr>
          <a:xfrm>
            <a:off x="10419059" y="3000950"/>
            <a:ext cx="731520" cy="369332"/>
          </a:xfrm>
          <a:prstGeom prst="rect">
            <a:avLst/>
          </a:prstGeom>
          <a:noFill/>
        </p:spPr>
        <p:txBody>
          <a:bodyPr wrap="square" rtlCol="0">
            <a:spAutoFit/>
          </a:bodyPr>
          <a:lstStyle/>
          <a:p>
            <a:pPr algn="ctr"/>
            <a:r>
              <a:rPr lang="en-US" b="1" dirty="0">
                <a:solidFill>
                  <a:schemeClr val="bg1"/>
                </a:solidFill>
              </a:rPr>
              <a:t>6%</a:t>
            </a:r>
          </a:p>
        </p:txBody>
      </p:sp>
      <p:pic>
        <p:nvPicPr>
          <p:cNvPr id="4" name="Picture 3">
            <a:extLst>
              <a:ext uri="{FF2B5EF4-FFF2-40B4-BE49-F238E27FC236}">
                <a16:creationId xmlns:a16="http://schemas.microsoft.com/office/drawing/2014/main" id="{025F544D-F118-2614-FF27-2ECBA64162BD}"/>
              </a:ext>
            </a:extLst>
          </p:cNvPr>
          <p:cNvPicPr>
            <a:picLocks noChangeAspect="1"/>
          </p:cNvPicPr>
          <p:nvPr/>
        </p:nvPicPr>
        <p:blipFill rotWithShape="1">
          <a:blip r:embed="rId5"/>
          <a:srcRect l="6973" r="10085" b="12086"/>
          <a:stretch/>
        </p:blipFill>
        <p:spPr>
          <a:xfrm>
            <a:off x="598041" y="168510"/>
            <a:ext cx="2066278" cy="2459291"/>
          </a:xfrm>
          <a:prstGeom prst="rect">
            <a:avLst/>
          </a:prstGeom>
        </p:spPr>
      </p:pic>
      <p:pic>
        <p:nvPicPr>
          <p:cNvPr id="5" name="Picture 4">
            <a:extLst>
              <a:ext uri="{FF2B5EF4-FFF2-40B4-BE49-F238E27FC236}">
                <a16:creationId xmlns:a16="http://schemas.microsoft.com/office/drawing/2014/main" id="{764F97F2-08EA-EA07-7823-5F3AF5A99DA9}"/>
              </a:ext>
            </a:extLst>
          </p:cNvPr>
          <p:cNvPicPr>
            <a:picLocks noChangeAspect="1"/>
          </p:cNvPicPr>
          <p:nvPr/>
        </p:nvPicPr>
        <p:blipFill rotWithShape="1">
          <a:blip r:embed="rId6"/>
          <a:srcRect l="12173" r="13181" b="17740"/>
          <a:stretch/>
        </p:blipFill>
        <p:spPr>
          <a:xfrm>
            <a:off x="504525" y="2688940"/>
            <a:ext cx="2216450" cy="2012808"/>
          </a:xfrm>
          <a:prstGeom prst="rect">
            <a:avLst/>
          </a:prstGeom>
        </p:spPr>
      </p:pic>
      <p:pic>
        <p:nvPicPr>
          <p:cNvPr id="6" name="Picture 5">
            <a:extLst>
              <a:ext uri="{FF2B5EF4-FFF2-40B4-BE49-F238E27FC236}">
                <a16:creationId xmlns:a16="http://schemas.microsoft.com/office/drawing/2014/main" id="{E4F403F2-39AD-C553-E011-B6173F5EB789}"/>
              </a:ext>
            </a:extLst>
          </p:cNvPr>
          <p:cNvPicPr>
            <a:picLocks noChangeAspect="1"/>
          </p:cNvPicPr>
          <p:nvPr/>
        </p:nvPicPr>
        <p:blipFill rotWithShape="1">
          <a:blip r:embed="rId7"/>
          <a:srcRect l="8672" t="21244" r="24241" b="5108"/>
          <a:stretch/>
        </p:blipFill>
        <p:spPr>
          <a:xfrm>
            <a:off x="328158" y="4762888"/>
            <a:ext cx="2511233" cy="1854842"/>
          </a:xfrm>
          <a:prstGeom prst="rect">
            <a:avLst/>
          </a:prstGeom>
        </p:spPr>
      </p:pic>
    </p:spTree>
    <p:extLst>
      <p:ext uri="{BB962C8B-B14F-4D97-AF65-F5344CB8AC3E}">
        <p14:creationId xmlns:p14="http://schemas.microsoft.com/office/powerpoint/2010/main" val="244556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1835700" y="34154"/>
            <a:ext cx="8520600" cy="572700"/>
          </a:xfrm>
          <a:prstGeom prst="rect">
            <a:avLst/>
          </a:prstGeom>
        </p:spPr>
        <p:txBody>
          <a:bodyPr spcFirstLastPara="1" wrap="square" lIns="91425" tIns="91425" rIns="91425" bIns="91425" anchor="t" anchorCtr="0">
            <a:noAutofit/>
          </a:bodyPr>
          <a:lstStyle/>
          <a:p>
            <a:r>
              <a:rPr lang="en-US" sz="2400" dirty="0"/>
              <a:t>CEO Safety Leadership Challenge – Summary Overview</a:t>
            </a:r>
            <a:endParaRPr sz="2400" dirty="0"/>
          </a:p>
        </p:txBody>
      </p:sp>
      <p:sp>
        <p:nvSpPr>
          <p:cNvPr id="83" name="Google Shape;83;p16"/>
          <p:cNvSpPr txBox="1">
            <a:spLocks noGrp="1"/>
          </p:cNvSpPr>
          <p:nvPr>
            <p:ph type="body" idx="1"/>
          </p:nvPr>
        </p:nvSpPr>
        <p:spPr>
          <a:xfrm>
            <a:off x="820716" y="919184"/>
            <a:ext cx="10526988" cy="2885596"/>
          </a:xfrm>
          <a:prstGeom prst="rect">
            <a:avLst/>
          </a:prstGeom>
        </p:spPr>
        <p:txBody>
          <a:bodyPr spcFirstLastPara="1" wrap="square" lIns="91425" tIns="91425" rIns="91425" bIns="91425" anchor="t" anchorCtr="0">
            <a:noAutofit/>
          </a:bodyPr>
          <a:lstStyle/>
          <a:p>
            <a:pPr marL="114300" indent="0">
              <a:spcAft>
                <a:spcPts val="1200"/>
              </a:spcAft>
              <a:buNone/>
            </a:pPr>
            <a:r>
              <a:rPr lang="en-US" sz="2400" b="1" i="1" dirty="0">
                <a:solidFill>
                  <a:srgbClr val="0000FF"/>
                </a:solidFill>
              </a:rPr>
              <a:t>Purpose:</a:t>
            </a:r>
          </a:p>
          <a:p>
            <a:pPr marL="114300" indent="0">
              <a:spcAft>
                <a:spcPts val="4200"/>
              </a:spcAft>
              <a:buNone/>
            </a:pPr>
            <a:r>
              <a:rPr lang="en-US" sz="2400" dirty="0">
                <a:solidFill>
                  <a:schemeClr val="tx1"/>
                </a:solidFill>
              </a:rPr>
              <a:t>Increase greater CEO leadership attention to safety.</a:t>
            </a:r>
            <a:endParaRPr lang="en-US" dirty="0">
              <a:solidFill>
                <a:schemeClr val="tx1"/>
              </a:solidFill>
            </a:endParaRPr>
          </a:p>
          <a:p>
            <a:pPr marL="114300" indent="0">
              <a:spcAft>
                <a:spcPts val="1200"/>
              </a:spcAft>
              <a:buNone/>
            </a:pPr>
            <a:r>
              <a:rPr lang="en-US" sz="2400" b="1" i="1" dirty="0">
                <a:solidFill>
                  <a:srgbClr val="0000FF"/>
                </a:solidFill>
              </a:rPr>
              <a:t>Overview:</a:t>
            </a:r>
          </a:p>
          <a:p>
            <a:pPr>
              <a:spcAft>
                <a:spcPts val="1200"/>
              </a:spcAft>
              <a:buFont typeface="Wingdings" panose="05000000000000000000" pitchFamily="2" charset="2"/>
              <a:buChar char="§"/>
            </a:pPr>
            <a:r>
              <a:rPr lang="en-US" sz="2400" dirty="0">
                <a:solidFill>
                  <a:schemeClr val="tx1"/>
                </a:solidFill>
              </a:rPr>
              <a:t>Challenge CEOs to raise the bar on their current leadership engagement.</a:t>
            </a:r>
          </a:p>
          <a:p>
            <a:pPr>
              <a:spcAft>
                <a:spcPts val="1200"/>
              </a:spcAft>
              <a:buFont typeface="Wingdings" panose="05000000000000000000" pitchFamily="2" charset="2"/>
              <a:buChar char="§"/>
            </a:pPr>
            <a:r>
              <a:rPr lang="en-US" sz="2400" dirty="0">
                <a:solidFill>
                  <a:schemeClr val="tx1"/>
                </a:solidFill>
              </a:rPr>
              <a:t>Establish strong visible criteria for CEO leading practices in safety leadership.</a:t>
            </a:r>
          </a:p>
          <a:p>
            <a:pPr>
              <a:spcAft>
                <a:spcPts val="600"/>
              </a:spcAft>
              <a:buFont typeface="Wingdings" panose="05000000000000000000" pitchFamily="2" charset="2"/>
              <a:buChar char="§"/>
            </a:pPr>
            <a:r>
              <a:rPr lang="en-US" sz="2400" dirty="0">
                <a:solidFill>
                  <a:schemeClr val="tx1"/>
                </a:solidFill>
              </a:rPr>
              <a:t>Small unbiased evaluation team performs rapid assessment (one to two days onsite) of safety management system at four-levels – </a:t>
            </a:r>
          </a:p>
          <a:p>
            <a:pPr lvl="1">
              <a:spcBef>
                <a:spcPts val="0"/>
              </a:spcBef>
              <a:spcAft>
                <a:spcPts val="1200"/>
              </a:spcAft>
              <a:buFont typeface="Courier New" panose="02070309020205020404" pitchFamily="49" charset="0"/>
              <a:buChar char="o"/>
            </a:pPr>
            <a:r>
              <a:rPr lang="en-US" sz="2000" dirty="0">
                <a:solidFill>
                  <a:schemeClr val="tx1"/>
                </a:solidFill>
              </a:rPr>
              <a:t>Senior staff &gt; middle management &gt; frontline supervision &gt; line employees</a:t>
            </a:r>
            <a:endParaRPr lang="en-US" sz="2400" dirty="0">
              <a:solidFill>
                <a:schemeClr val="tx1"/>
              </a:solidFill>
            </a:endParaRPr>
          </a:p>
        </p:txBody>
      </p:sp>
      <p:sp>
        <p:nvSpPr>
          <p:cNvPr id="2" name="Slide Number Placeholder 1">
            <a:extLst>
              <a:ext uri="{FF2B5EF4-FFF2-40B4-BE49-F238E27FC236}">
                <a16:creationId xmlns:a16="http://schemas.microsoft.com/office/drawing/2014/main" id="{520BB564-EB4D-4C41-BA63-87B15699FF3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65</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37006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1835700" y="34154"/>
            <a:ext cx="8520600" cy="572700"/>
          </a:xfrm>
          <a:prstGeom prst="rect">
            <a:avLst/>
          </a:prstGeom>
        </p:spPr>
        <p:txBody>
          <a:bodyPr spcFirstLastPara="1" wrap="square" lIns="91425" tIns="91425" rIns="91425" bIns="91425" anchor="t" anchorCtr="0">
            <a:noAutofit/>
          </a:bodyPr>
          <a:lstStyle/>
          <a:p>
            <a:r>
              <a:rPr lang="en-US" sz="2400" dirty="0"/>
              <a:t>CEO Safety Leadership Challenge – Summary Overview</a:t>
            </a:r>
            <a:endParaRPr sz="2400" dirty="0"/>
          </a:p>
        </p:txBody>
      </p:sp>
      <p:sp>
        <p:nvSpPr>
          <p:cNvPr id="83" name="Google Shape;83;p16"/>
          <p:cNvSpPr txBox="1">
            <a:spLocks noGrp="1"/>
          </p:cNvSpPr>
          <p:nvPr>
            <p:ph type="body" idx="1"/>
          </p:nvPr>
        </p:nvSpPr>
        <p:spPr>
          <a:xfrm>
            <a:off x="820716" y="827744"/>
            <a:ext cx="10526988" cy="1979464"/>
          </a:xfrm>
          <a:prstGeom prst="rect">
            <a:avLst/>
          </a:prstGeom>
        </p:spPr>
        <p:txBody>
          <a:bodyPr spcFirstLastPara="1" wrap="square" lIns="91425" tIns="91425" rIns="91425" bIns="91425" anchor="t" anchorCtr="0">
            <a:noAutofit/>
          </a:bodyPr>
          <a:lstStyle/>
          <a:p>
            <a:pPr marL="114300" indent="0">
              <a:spcAft>
                <a:spcPts val="1200"/>
              </a:spcAft>
              <a:buNone/>
            </a:pPr>
            <a:r>
              <a:rPr lang="en-US" sz="2400" b="1" i="1" dirty="0">
                <a:solidFill>
                  <a:srgbClr val="0000FF"/>
                </a:solidFill>
              </a:rPr>
              <a:t>Model similar to:</a:t>
            </a:r>
          </a:p>
          <a:p>
            <a:pPr>
              <a:spcAft>
                <a:spcPts val="1200"/>
              </a:spcAft>
              <a:buFont typeface="Wingdings" panose="05000000000000000000" pitchFamily="2" charset="2"/>
              <a:buChar char="§"/>
            </a:pPr>
            <a:r>
              <a:rPr lang="en-US" sz="2400" dirty="0">
                <a:solidFill>
                  <a:schemeClr val="tx1"/>
                </a:solidFill>
              </a:rPr>
              <a:t>OSHA VPP Star program</a:t>
            </a:r>
          </a:p>
          <a:p>
            <a:pPr>
              <a:spcAft>
                <a:spcPts val="1200"/>
              </a:spcAft>
              <a:buFont typeface="Wingdings" panose="05000000000000000000" pitchFamily="2" charset="2"/>
              <a:buChar char="§"/>
            </a:pPr>
            <a:r>
              <a:rPr lang="en-US" sz="2400" dirty="0">
                <a:solidFill>
                  <a:schemeClr val="tx1"/>
                </a:solidFill>
              </a:rPr>
              <a:t>National Safety Counsel – “CEOs - who get it”, recognition</a:t>
            </a:r>
          </a:p>
        </p:txBody>
      </p:sp>
      <p:sp>
        <p:nvSpPr>
          <p:cNvPr id="2" name="Slide Number Placeholder 1">
            <a:extLst>
              <a:ext uri="{FF2B5EF4-FFF2-40B4-BE49-F238E27FC236}">
                <a16:creationId xmlns:a16="http://schemas.microsoft.com/office/drawing/2014/main" id="{520BB564-EB4D-4C41-BA63-87B15699FF3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66</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3" name="Google Shape;83;p16">
            <a:extLst>
              <a:ext uri="{FF2B5EF4-FFF2-40B4-BE49-F238E27FC236}">
                <a16:creationId xmlns:a16="http://schemas.microsoft.com/office/drawing/2014/main" id="{54C8984F-A00F-5FDD-302D-60BCAED0163A}"/>
              </a:ext>
            </a:extLst>
          </p:cNvPr>
          <p:cNvSpPr txBox="1">
            <a:spLocks/>
          </p:cNvSpPr>
          <p:nvPr/>
        </p:nvSpPr>
        <p:spPr>
          <a:xfrm>
            <a:off x="817668" y="2790656"/>
            <a:ext cx="10526988" cy="19794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spcAft>
                <a:spcPts val="1200"/>
              </a:spcAft>
              <a:buFont typeface="Arial"/>
              <a:buNone/>
            </a:pPr>
            <a:r>
              <a:rPr lang="en-US" sz="2400" b="1" i="1" kern="0" dirty="0">
                <a:solidFill>
                  <a:srgbClr val="0000FF"/>
                </a:solidFill>
              </a:rPr>
              <a:t>Considerations:</a:t>
            </a:r>
          </a:p>
          <a:p>
            <a:pPr>
              <a:spcAft>
                <a:spcPts val="1200"/>
              </a:spcAft>
              <a:buFont typeface="Wingdings" panose="05000000000000000000" pitchFamily="2" charset="2"/>
              <a:buChar char="§"/>
            </a:pPr>
            <a:r>
              <a:rPr lang="en-US" sz="2400" kern="0" dirty="0">
                <a:solidFill>
                  <a:schemeClr val="tx1"/>
                </a:solidFill>
              </a:rPr>
              <a:t>Create development task team</a:t>
            </a:r>
          </a:p>
          <a:p>
            <a:pPr>
              <a:spcAft>
                <a:spcPts val="1200"/>
              </a:spcAft>
              <a:buFont typeface="Wingdings" panose="05000000000000000000" pitchFamily="2" charset="2"/>
              <a:buChar char="§"/>
            </a:pPr>
            <a:r>
              <a:rPr lang="en-US" sz="2400" kern="0" dirty="0">
                <a:solidFill>
                  <a:schemeClr val="tx1"/>
                </a:solidFill>
              </a:rPr>
              <a:t>Create CEO advisory group (one from each region?)</a:t>
            </a:r>
          </a:p>
          <a:p>
            <a:pPr>
              <a:spcAft>
                <a:spcPts val="1200"/>
              </a:spcAft>
              <a:buFont typeface="Wingdings" panose="05000000000000000000" pitchFamily="2" charset="2"/>
              <a:buChar char="§"/>
            </a:pPr>
            <a:r>
              <a:rPr lang="en-US" sz="2400" kern="0" dirty="0">
                <a:solidFill>
                  <a:schemeClr val="tx1"/>
                </a:solidFill>
              </a:rPr>
              <a:t>Application for evaluation</a:t>
            </a:r>
          </a:p>
          <a:p>
            <a:pPr>
              <a:spcAft>
                <a:spcPts val="1200"/>
              </a:spcAft>
              <a:buFont typeface="Wingdings" panose="05000000000000000000" pitchFamily="2" charset="2"/>
              <a:buChar char="§"/>
            </a:pPr>
            <a:r>
              <a:rPr lang="en-US" sz="2400" kern="0" dirty="0">
                <a:solidFill>
                  <a:schemeClr val="tx1"/>
                </a:solidFill>
              </a:rPr>
              <a:t>Strong  evaluation criteria – process is meant to be challenging</a:t>
            </a:r>
          </a:p>
        </p:txBody>
      </p:sp>
    </p:spTree>
    <p:extLst>
      <p:ext uri="{BB962C8B-B14F-4D97-AF65-F5344CB8AC3E}">
        <p14:creationId xmlns:p14="http://schemas.microsoft.com/office/powerpoint/2010/main" val="352141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1835700" y="34154"/>
            <a:ext cx="8520600" cy="572700"/>
          </a:xfrm>
          <a:prstGeom prst="rect">
            <a:avLst/>
          </a:prstGeom>
        </p:spPr>
        <p:txBody>
          <a:bodyPr spcFirstLastPara="1" wrap="square" lIns="91425" tIns="91425" rIns="91425" bIns="91425" anchor="t" anchorCtr="0">
            <a:noAutofit/>
          </a:bodyPr>
          <a:lstStyle/>
          <a:p>
            <a:r>
              <a:rPr lang="en-US" sz="2400" dirty="0"/>
              <a:t>CEO Safety Leadership Challenge – Summary Overview</a:t>
            </a:r>
            <a:endParaRPr sz="2400" dirty="0"/>
          </a:p>
        </p:txBody>
      </p:sp>
      <p:sp>
        <p:nvSpPr>
          <p:cNvPr id="2" name="Slide Number Placeholder 1">
            <a:extLst>
              <a:ext uri="{FF2B5EF4-FFF2-40B4-BE49-F238E27FC236}">
                <a16:creationId xmlns:a16="http://schemas.microsoft.com/office/drawing/2014/main" id="{520BB564-EB4D-4C41-BA63-87B15699FF3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67</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3" name="Google Shape;83;p16">
            <a:extLst>
              <a:ext uri="{FF2B5EF4-FFF2-40B4-BE49-F238E27FC236}">
                <a16:creationId xmlns:a16="http://schemas.microsoft.com/office/drawing/2014/main" id="{9CF1E34F-1621-439E-D1FB-B443E02EE18A}"/>
              </a:ext>
            </a:extLst>
          </p:cNvPr>
          <p:cNvSpPr txBox="1">
            <a:spLocks/>
          </p:cNvSpPr>
          <p:nvPr/>
        </p:nvSpPr>
        <p:spPr>
          <a:xfrm>
            <a:off x="2239158" y="721064"/>
            <a:ext cx="8011266" cy="19794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spcAft>
                <a:spcPts val="1200"/>
              </a:spcAft>
              <a:buFont typeface="Arial"/>
              <a:buNone/>
            </a:pPr>
            <a:r>
              <a:rPr lang="en-US" sz="2400" b="1" i="1" kern="0" dirty="0">
                <a:solidFill>
                  <a:srgbClr val="0000FF"/>
                </a:solidFill>
              </a:rPr>
              <a:t>Possible evaluation areas:</a:t>
            </a:r>
          </a:p>
          <a:p>
            <a:pPr>
              <a:spcAft>
                <a:spcPts val="1800"/>
              </a:spcAft>
              <a:buFont typeface="Wingdings" panose="05000000000000000000" pitchFamily="2" charset="2"/>
              <a:buChar char="§"/>
            </a:pPr>
            <a:r>
              <a:rPr lang="en-US" sz="2400" kern="0" dirty="0">
                <a:solidFill>
                  <a:schemeClr val="tx1"/>
                </a:solidFill>
              </a:rPr>
              <a:t>Safety management structure and/or system</a:t>
            </a:r>
          </a:p>
          <a:p>
            <a:pPr>
              <a:spcAft>
                <a:spcPts val="1800"/>
              </a:spcAft>
              <a:buFont typeface="Wingdings" panose="05000000000000000000" pitchFamily="2" charset="2"/>
              <a:buChar char="§"/>
            </a:pPr>
            <a:r>
              <a:rPr lang="en-US" sz="2400" kern="0" dirty="0">
                <a:solidFill>
                  <a:schemeClr val="tx1"/>
                </a:solidFill>
              </a:rPr>
              <a:t>Effectiveness of Safety Improvement Plan</a:t>
            </a:r>
          </a:p>
          <a:p>
            <a:pPr>
              <a:spcAft>
                <a:spcPts val="1800"/>
              </a:spcAft>
              <a:buFont typeface="Wingdings" panose="05000000000000000000" pitchFamily="2" charset="2"/>
              <a:buChar char="§"/>
            </a:pPr>
            <a:r>
              <a:rPr lang="en-US" sz="2400" kern="0" dirty="0">
                <a:solidFill>
                  <a:schemeClr val="tx1"/>
                </a:solidFill>
              </a:rPr>
              <a:t>Expectations established for safety performance</a:t>
            </a:r>
          </a:p>
          <a:p>
            <a:pPr>
              <a:spcAft>
                <a:spcPts val="1800"/>
              </a:spcAft>
              <a:buFont typeface="Wingdings" panose="05000000000000000000" pitchFamily="2" charset="2"/>
              <a:buChar char="§"/>
            </a:pPr>
            <a:r>
              <a:rPr lang="en-US" sz="2400" kern="0" dirty="0">
                <a:solidFill>
                  <a:schemeClr val="tx1"/>
                </a:solidFill>
              </a:rPr>
              <a:t>Hazard identification system with follow up</a:t>
            </a:r>
          </a:p>
          <a:p>
            <a:pPr>
              <a:spcAft>
                <a:spcPts val="1800"/>
              </a:spcAft>
              <a:buFont typeface="Wingdings" panose="05000000000000000000" pitchFamily="2" charset="2"/>
              <a:buChar char="§"/>
            </a:pPr>
            <a:r>
              <a:rPr lang="en-US" sz="2400" kern="0" dirty="0">
                <a:solidFill>
                  <a:schemeClr val="tx1"/>
                </a:solidFill>
              </a:rPr>
              <a:t>Front-line employee engagement in safety</a:t>
            </a:r>
          </a:p>
          <a:p>
            <a:pPr>
              <a:spcAft>
                <a:spcPts val="1800"/>
              </a:spcAft>
              <a:buFont typeface="Wingdings" panose="05000000000000000000" pitchFamily="2" charset="2"/>
              <a:buChar char="§"/>
            </a:pPr>
            <a:r>
              <a:rPr lang="en-US" sz="2400" kern="0" dirty="0">
                <a:solidFill>
                  <a:schemeClr val="tx1"/>
                </a:solidFill>
              </a:rPr>
              <a:t>Safety coaching by front-line supervision</a:t>
            </a:r>
          </a:p>
          <a:p>
            <a:pPr>
              <a:spcAft>
                <a:spcPts val="1800"/>
              </a:spcAft>
              <a:buFont typeface="Wingdings" panose="05000000000000000000" pitchFamily="2" charset="2"/>
              <a:buChar char="§"/>
            </a:pPr>
            <a:r>
              <a:rPr lang="en-US" sz="2400" kern="0" dirty="0">
                <a:solidFill>
                  <a:schemeClr val="tx1"/>
                </a:solidFill>
              </a:rPr>
              <a:t>Safety integrated into core business processes</a:t>
            </a:r>
          </a:p>
          <a:p>
            <a:pPr>
              <a:spcAft>
                <a:spcPts val="1200"/>
              </a:spcAft>
              <a:buFont typeface="Wingdings" panose="05000000000000000000" pitchFamily="2" charset="2"/>
              <a:buChar char="§"/>
            </a:pPr>
            <a:r>
              <a:rPr lang="en-US" sz="2400" kern="0" dirty="0">
                <a:solidFill>
                  <a:schemeClr val="tx1"/>
                </a:solidFill>
              </a:rPr>
              <a:t>Safety recognition process</a:t>
            </a:r>
          </a:p>
        </p:txBody>
      </p:sp>
    </p:spTree>
    <p:extLst>
      <p:ext uri="{BB962C8B-B14F-4D97-AF65-F5344CB8AC3E}">
        <p14:creationId xmlns:p14="http://schemas.microsoft.com/office/powerpoint/2010/main" val="9998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D8F9-32C5-840E-87DD-94FF7CBFE9A0}"/>
              </a:ext>
            </a:extLst>
          </p:cNvPr>
          <p:cNvSpPr>
            <a:spLocks noGrp="1"/>
          </p:cNvSpPr>
          <p:nvPr>
            <p:ph type="title"/>
          </p:nvPr>
        </p:nvSpPr>
        <p:spPr>
          <a:xfrm>
            <a:off x="532598" y="1935312"/>
            <a:ext cx="10972800" cy="1357161"/>
          </a:xfrm>
        </p:spPr>
        <p:txBody>
          <a:bodyPr>
            <a:normAutofit/>
          </a:bodyPr>
          <a:lstStyle/>
          <a:p>
            <a:pPr algn="ctr">
              <a:lnSpc>
                <a:spcPct val="150000"/>
              </a:lnSpc>
            </a:pPr>
            <a:r>
              <a:rPr lang="en-US" sz="3600" dirty="0"/>
              <a:t>“You Made a Difference to that One”</a:t>
            </a:r>
          </a:p>
        </p:txBody>
      </p:sp>
      <p:sp>
        <p:nvSpPr>
          <p:cNvPr id="4" name="Slide Number Placeholder 3">
            <a:extLst>
              <a:ext uri="{FF2B5EF4-FFF2-40B4-BE49-F238E27FC236}">
                <a16:creationId xmlns:a16="http://schemas.microsoft.com/office/drawing/2014/main" id="{A6E18F4A-D70B-F600-4602-D74A0748D81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smtClean="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40693384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6FD0-DF1F-4BA3-9575-C245200C9402}"/>
              </a:ext>
            </a:extLst>
          </p:cNvPr>
          <p:cNvSpPr>
            <a:spLocks noGrp="1"/>
          </p:cNvSpPr>
          <p:nvPr>
            <p:ph type="title"/>
          </p:nvPr>
        </p:nvSpPr>
        <p:spPr>
          <a:xfrm>
            <a:off x="2004060" y="2300052"/>
            <a:ext cx="8229600" cy="1394719"/>
          </a:xfrm>
        </p:spPr>
        <p:txBody>
          <a:bodyPr>
            <a:noAutofit/>
          </a:bodyPr>
          <a:lstStyle/>
          <a:p>
            <a:pPr algn="ctr">
              <a:lnSpc>
                <a:spcPct val="150000"/>
              </a:lnSpc>
            </a:pPr>
            <a:r>
              <a:rPr lang="en-US" sz="3600" dirty="0">
                <a:latin typeface="+mn-lt"/>
              </a:rPr>
              <a:t>Fall RESAP Meeting</a:t>
            </a:r>
            <a:br>
              <a:rPr lang="en-US" sz="3600" dirty="0">
                <a:latin typeface="+mn-lt"/>
              </a:rPr>
            </a:br>
            <a:r>
              <a:rPr lang="en-US" sz="3600" dirty="0">
                <a:latin typeface="+mn-lt"/>
              </a:rPr>
              <a:t>November 12 – 13</a:t>
            </a:r>
            <a:r>
              <a:rPr lang="en-US" sz="3600" baseline="30000" dirty="0">
                <a:latin typeface="+mn-lt"/>
              </a:rPr>
              <a:t>th</a:t>
            </a:r>
            <a:r>
              <a:rPr lang="en-US" sz="3600" dirty="0">
                <a:latin typeface="+mn-lt"/>
              </a:rPr>
              <a:t>, 2024</a:t>
            </a:r>
            <a:br>
              <a:rPr lang="en-US" sz="3600" dirty="0">
                <a:latin typeface="+mn-lt"/>
              </a:rPr>
            </a:br>
            <a:r>
              <a:rPr lang="en-US" sz="3600" dirty="0">
                <a:latin typeface="+mn-lt"/>
              </a:rPr>
              <a:t>Oklahoma Statewide Association - Oklahoma City, OK </a:t>
            </a:r>
            <a:endParaRPr lang="en-US" sz="3600" b="0" dirty="0"/>
          </a:p>
        </p:txBody>
      </p:sp>
      <p:sp>
        <p:nvSpPr>
          <p:cNvPr id="4" name="Slide Number Placeholder 3">
            <a:extLst>
              <a:ext uri="{FF2B5EF4-FFF2-40B4-BE49-F238E27FC236}">
                <a16:creationId xmlns:a16="http://schemas.microsoft.com/office/drawing/2014/main" id="{5BF4D8D0-9A72-43FF-AF8E-E00EE4E5B75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
        <p:nvSpPr>
          <p:cNvPr id="3" name="TextBox 2">
            <a:extLst>
              <a:ext uri="{FF2B5EF4-FFF2-40B4-BE49-F238E27FC236}">
                <a16:creationId xmlns:a16="http://schemas.microsoft.com/office/drawing/2014/main" id="{4C124A58-5017-3F79-8210-A45B82A069C6}"/>
              </a:ext>
            </a:extLst>
          </p:cNvPr>
          <p:cNvSpPr txBox="1"/>
          <p:nvPr/>
        </p:nvSpPr>
        <p:spPr>
          <a:xfrm rot="18873018">
            <a:off x="790575" y="1362075"/>
            <a:ext cx="2486025" cy="461665"/>
          </a:xfrm>
          <a:prstGeom prst="rect">
            <a:avLst/>
          </a:prstGeom>
          <a:noFill/>
        </p:spPr>
        <p:txBody>
          <a:bodyPr wrap="square" rtlCol="0">
            <a:spAutoFit/>
          </a:bodyPr>
          <a:lstStyle/>
          <a:p>
            <a:pPr algn="ctr"/>
            <a:r>
              <a:rPr lang="en-US" sz="2400" b="1" dirty="0">
                <a:solidFill>
                  <a:srgbClr val="00B050"/>
                </a:solidFill>
              </a:rPr>
              <a:t>To be confirmed</a:t>
            </a:r>
          </a:p>
        </p:txBody>
      </p:sp>
    </p:spTree>
    <p:extLst>
      <p:ext uri="{BB962C8B-B14F-4D97-AF65-F5344CB8AC3E}">
        <p14:creationId xmlns:p14="http://schemas.microsoft.com/office/powerpoint/2010/main" val="4005613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6A448-1673-7FAD-3646-2D14599EAC35}"/>
              </a:ext>
            </a:extLst>
          </p:cNvPr>
          <p:cNvSpPr>
            <a:spLocks noGrp="1"/>
          </p:cNvSpPr>
          <p:nvPr>
            <p:ph type="ctrTitle"/>
          </p:nvPr>
        </p:nvSpPr>
        <p:spPr/>
        <p:txBody>
          <a:bodyPr/>
          <a:lstStyle/>
          <a:p>
            <a:r>
              <a:rPr lang="en-US" dirty="0"/>
              <a:t>VR Update</a:t>
            </a:r>
          </a:p>
        </p:txBody>
      </p:sp>
      <p:sp>
        <p:nvSpPr>
          <p:cNvPr id="3" name="Subtitle 2">
            <a:extLst>
              <a:ext uri="{FF2B5EF4-FFF2-40B4-BE49-F238E27FC236}">
                <a16:creationId xmlns:a16="http://schemas.microsoft.com/office/drawing/2014/main" id="{BC7DE3B8-73DA-17E3-AB77-D58FAB420F96}"/>
              </a:ext>
            </a:extLst>
          </p:cNvPr>
          <p:cNvSpPr>
            <a:spLocks noGrp="1"/>
          </p:cNvSpPr>
          <p:nvPr>
            <p:ph type="subTitle" idx="1"/>
          </p:nvPr>
        </p:nvSpPr>
        <p:spPr/>
        <p:txBody>
          <a:bodyPr/>
          <a:lstStyle/>
          <a:p>
            <a:r>
              <a:rPr lang="en-US" dirty="0"/>
              <a:t>Nathan Cannon</a:t>
            </a:r>
          </a:p>
        </p:txBody>
      </p:sp>
      <p:sp>
        <p:nvSpPr>
          <p:cNvPr id="4" name="Slide Number Placeholder 3">
            <a:extLst>
              <a:ext uri="{FF2B5EF4-FFF2-40B4-BE49-F238E27FC236}">
                <a16:creationId xmlns:a16="http://schemas.microsoft.com/office/drawing/2014/main" id="{B1D9A324-FC55-45D2-F0F0-88D6ADCCDE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AD2A9-86D6-7F42-9A9D-AB3F45CA3D2D}" type="slidenum">
              <a:rPr kumimoji="0" lang="en-US" sz="1200" b="0" i="0" u="none" strike="noStrike" kern="1200" cap="none" spc="0" normalizeH="0" baseline="0" noProof="0" smtClean="0">
                <a:ln>
                  <a:noFill/>
                </a:ln>
                <a:solidFill>
                  <a:prstClr val="black">
                    <a:tint val="75000"/>
                  </a:prst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Arial" charset="0"/>
              <a:cs typeface="Arial" charset="0"/>
            </a:endParaRPr>
          </a:p>
        </p:txBody>
      </p:sp>
    </p:spTree>
    <p:extLst>
      <p:ext uri="{BB962C8B-B14F-4D97-AF65-F5344CB8AC3E}">
        <p14:creationId xmlns:p14="http://schemas.microsoft.com/office/powerpoint/2010/main" val="4621221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4C8D-B165-FD66-119E-BEB9542F4206}"/>
              </a:ext>
            </a:extLst>
          </p:cNvPr>
          <p:cNvSpPr>
            <a:spLocks noGrp="1"/>
          </p:cNvSpPr>
          <p:nvPr>
            <p:ph type="title"/>
          </p:nvPr>
        </p:nvSpPr>
        <p:spPr>
          <a:xfrm>
            <a:off x="475129" y="143436"/>
            <a:ext cx="10972800" cy="1918446"/>
          </a:xfrm>
        </p:spPr>
        <p:txBody>
          <a:bodyPr/>
          <a:lstStyle/>
          <a:p>
            <a:r>
              <a:rPr lang="en-US" dirty="0"/>
              <a:t>Ken’s Contact Information:</a:t>
            </a:r>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E3473599-945F-C6E3-5ABA-AD1AD11C60A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cs typeface="Arial" charset="0"/>
              </a:rPr>
              <a:t>| Pg. </a:t>
            </a:r>
            <a:fld id="{818D94B4-8502-5D40-8A2F-77E12E792061}" type="slidenum">
              <a:rPr kumimoji="0" lang="en-US" sz="900" b="1" i="0" u="none" strike="noStrike" kern="1200" cap="none" spc="0" normalizeH="0" baseline="0" noProof="0" smtClean="0">
                <a:ln>
                  <a:noFill/>
                </a:ln>
                <a:solidFill>
                  <a:prstClr val="black"/>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900" b="1" i="0" u="none" strike="noStrike" kern="1200" cap="none" spc="0" normalizeH="0" baseline="0" noProof="0" dirty="0">
              <a:ln>
                <a:noFill/>
              </a:ln>
              <a:solidFill>
                <a:prstClr val="black"/>
              </a:solidFill>
              <a:effectLst/>
              <a:uLnTx/>
              <a:uFillTx/>
              <a:latin typeface="Arial" charset="0"/>
              <a:cs typeface="Arial" charset="0"/>
            </a:endParaRPr>
          </a:p>
        </p:txBody>
      </p:sp>
      <p:sp>
        <p:nvSpPr>
          <p:cNvPr id="5" name="TextBox 4">
            <a:extLst>
              <a:ext uri="{FF2B5EF4-FFF2-40B4-BE49-F238E27FC236}">
                <a16:creationId xmlns:a16="http://schemas.microsoft.com/office/drawing/2014/main" id="{9DA848AC-78A9-B108-66A5-B662B9A10879}"/>
              </a:ext>
            </a:extLst>
          </p:cNvPr>
          <p:cNvSpPr txBox="1"/>
          <p:nvPr/>
        </p:nvSpPr>
        <p:spPr>
          <a:xfrm flipH="1">
            <a:off x="2539043" y="1551432"/>
            <a:ext cx="965295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Email: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ken.macken@nreca.coop</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Cell Number: (918) 868-7588</a:t>
            </a:r>
          </a:p>
        </p:txBody>
      </p:sp>
    </p:spTree>
    <p:extLst>
      <p:ext uri="{BB962C8B-B14F-4D97-AF65-F5344CB8AC3E}">
        <p14:creationId xmlns:p14="http://schemas.microsoft.com/office/powerpoint/2010/main" val="3442480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F2A2-61B2-3303-BB27-3FCDCAADA12C}"/>
              </a:ext>
            </a:extLst>
          </p:cNvPr>
          <p:cNvSpPr>
            <a:spLocks noGrp="1"/>
          </p:cNvSpPr>
          <p:nvPr>
            <p:ph type="title"/>
          </p:nvPr>
        </p:nvSpPr>
        <p:spPr/>
        <p:txBody>
          <a:bodyPr/>
          <a:lstStyle/>
          <a:p>
            <a:r>
              <a:rPr lang="en-US"/>
              <a:t>Management Software</a:t>
            </a:r>
          </a:p>
        </p:txBody>
      </p:sp>
      <p:sp>
        <p:nvSpPr>
          <p:cNvPr id="3" name="Content Placeholder 2">
            <a:extLst>
              <a:ext uri="{FF2B5EF4-FFF2-40B4-BE49-F238E27FC236}">
                <a16:creationId xmlns:a16="http://schemas.microsoft.com/office/drawing/2014/main" id="{000BB541-1459-D93C-4A9C-CE78C9861926}"/>
              </a:ext>
            </a:extLst>
          </p:cNvPr>
          <p:cNvSpPr>
            <a:spLocks noGrp="1"/>
          </p:cNvSpPr>
          <p:nvPr>
            <p:ph sz="half" idx="1"/>
          </p:nvPr>
        </p:nvSpPr>
        <p:spPr/>
        <p:txBody>
          <a:bodyPr/>
          <a:lstStyle/>
          <a:p>
            <a:pPr>
              <a:spcBef>
                <a:spcPts val="1800"/>
              </a:spcBef>
            </a:pPr>
            <a:r>
              <a:rPr lang="en-US" dirty="0"/>
              <a:t>Federated Rural and the NRECA have sponsored the purchase of VR Management Program for cooperatives and statewide associations in 2024.</a:t>
            </a:r>
          </a:p>
          <a:p>
            <a:pPr>
              <a:spcBef>
                <a:spcPts val="1800"/>
              </a:spcBef>
            </a:pPr>
            <a:r>
              <a:rPr lang="en-US" dirty="0"/>
              <a:t>With this software, headsets can be updated remotely with new experiences.</a:t>
            </a:r>
          </a:p>
          <a:p>
            <a:pPr>
              <a:spcBef>
                <a:spcPts val="1800"/>
              </a:spcBef>
            </a:pPr>
            <a:r>
              <a:rPr lang="en-US" dirty="0"/>
              <a:t>Support activities are streamlined with the ability to troubleshoot headsets remotely.</a:t>
            </a:r>
          </a:p>
        </p:txBody>
      </p:sp>
      <p:pic>
        <p:nvPicPr>
          <p:cNvPr id="7" name="Content Placeholder 6">
            <a:extLst>
              <a:ext uri="{FF2B5EF4-FFF2-40B4-BE49-F238E27FC236}">
                <a16:creationId xmlns:a16="http://schemas.microsoft.com/office/drawing/2014/main" id="{DF7084D4-0E2D-52B0-41DC-FBDE910D6E2B}"/>
              </a:ext>
            </a:extLst>
          </p:cNvPr>
          <p:cNvPicPr>
            <a:picLocks noGrp="1" noChangeAspect="1"/>
          </p:cNvPicPr>
          <p:nvPr>
            <p:ph sz="half" idx="2"/>
          </p:nvPr>
        </p:nvPicPr>
        <p:blipFill>
          <a:blip r:embed="rId2"/>
          <a:srcRect/>
          <a:stretch/>
        </p:blipFill>
        <p:spPr>
          <a:xfrm>
            <a:off x="6172200" y="2002612"/>
            <a:ext cx="5181600" cy="3997364"/>
          </a:xfrm>
        </p:spPr>
      </p:pic>
      <p:sp>
        <p:nvSpPr>
          <p:cNvPr id="5" name="Slide Number Placeholder 4">
            <a:extLst>
              <a:ext uri="{FF2B5EF4-FFF2-40B4-BE49-F238E27FC236}">
                <a16:creationId xmlns:a16="http://schemas.microsoft.com/office/drawing/2014/main" id="{4A2CAC6C-8CA3-5C93-A126-0074280219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AD2A9-86D6-7F42-9A9D-AB3F45CA3D2D}" type="slidenum">
              <a:rPr kumimoji="0" lang="en-US" sz="1200" b="0" i="0" u="none" strike="noStrike" kern="1200" cap="none" spc="0" normalizeH="0" baseline="0" noProof="0" smtClean="0">
                <a:ln>
                  <a:noFill/>
                </a:ln>
                <a:solidFill>
                  <a:prstClr val="black">
                    <a:tint val="75000"/>
                  </a:prst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Arial" charset="0"/>
              <a:cs typeface="Arial" charset="0"/>
            </a:endParaRPr>
          </a:p>
        </p:txBody>
      </p:sp>
    </p:spTree>
    <p:extLst>
      <p:ext uri="{BB962C8B-B14F-4D97-AF65-F5344CB8AC3E}">
        <p14:creationId xmlns:p14="http://schemas.microsoft.com/office/powerpoint/2010/main" val="2654852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2EDA5-B936-CA69-E91A-14C17FE95F18}"/>
              </a:ext>
            </a:extLst>
          </p:cNvPr>
          <p:cNvSpPr>
            <a:spLocks noGrp="1"/>
          </p:cNvSpPr>
          <p:nvPr>
            <p:ph type="title"/>
          </p:nvPr>
        </p:nvSpPr>
        <p:spPr/>
        <p:txBody>
          <a:bodyPr/>
          <a:lstStyle/>
          <a:p>
            <a:r>
              <a:rPr lang="en-US" dirty="0"/>
              <a:t>Ordering Additional Devices</a:t>
            </a:r>
          </a:p>
        </p:txBody>
      </p:sp>
      <p:sp>
        <p:nvSpPr>
          <p:cNvPr id="3" name="Content Placeholder 2">
            <a:extLst>
              <a:ext uri="{FF2B5EF4-FFF2-40B4-BE49-F238E27FC236}">
                <a16:creationId xmlns:a16="http://schemas.microsoft.com/office/drawing/2014/main" id="{21E90B60-76E5-F4CD-4E1E-2F6294F7CC49}"/>
              </a:ext>
            </a:extLst>
          </p:cNvPr>
          <p:cNvSpPr>
            <a:spLocks noGrp="1"/>
          </p:cNvSpPr>
          <p:nvPr>
            <p:ph sz="half" idx="1"/>
          </p:nvPr>
        </p:nvSpPr>
        <p:spPr/>
        <p:txBody>
          <a:bodyPr/>
          <a:lstStyle/>
          <a:p>
            <a:pPr>
              <a:spcBef>
                <a:spcPts val="1800"/>
              </a:spcBef>
            </a:pPr>
            <a:r>
              <a:rPr lang="en-US" dirty="0"/>
              <a:t>Additional devices can be ordered through the NRECA.</a:t>
            </a:r>
          </a:p>
          <a:p>
            <a:pPr>
              <a:spcBef>
                <a:spcPts val="1800"/>
              </a:spcBef>
            </a:pPr>
            <a:r>
              <a:rPr lang="en-US" dirty="0"/>
              <a:t>Currently requests can be emailed to the NRECA safety department (Jasmyne or Ken).</a:t>
            </a:r>
          </a:p>
          <a:p>
            <a:pPr lvl="1">
              <a:spcBef>
                <a:spcPts val="600"/>
              </a:spcBef>
            </a:pPr>
            <a:r>
              <a:rPr lang="en-US" dirty="0"/>
              <a:t>Once a request is received, an invoice will be sent from Electric Code for $650 / device.</a:t>
            </a:r>
          </a:p>
          <a:p>
            <a:pPr>
              <a:spcBef>
                <a:spcPts val="1800"/>
              </a:spcBef>
            </a:pPr>
            <a:r>
              <a:rPr lang="en-US" dirty="0"/>
              <a:t>Ensure the invoice address and shipping address for the device(s) are included in the request.</a:t>
            </a:r>
          </a:p>
        </p:txBody>
      </p:sp>
      <p:sp>
        <p:nvSpPr>
          <p:cNvPr id="5" name="Slide Number Placeholder 4">
            <a:extLst>
              <a:ext uri="{FF2B5EF4-FFF2-40B4-BE49-F238E27FC236}">
                <a16:creationId xmlns:a16="http://schemas.microsoft.com/office/drawing/2014/main" id="{1D353CCA-24DE-91CD-B179-06CE285E2B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AD2A9-86D6-7F42-9A9D-AB3F45CA3D2D}" type="slidenum">
              <a:rPr kumimoji="0" lang="en-US" sz="1200" b="0" i="0" u="none" strike="noStrike" kern="1200" cap="none" spc="0" normalizeH="0" baseline="0" noProof="0" smtClean="0">
                <a:ln>
                  <a:noFill/>
                </a:ln>
                <a:solidFill>
                  <a:prstClr val="black">
                    <a:tint val="75000"/>
                  </a:prst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Arial" charset="0"/>
              <a:cs typeface="Arial" charset="0"/>
            </a:endParaRPr>
          </a:p>
        </p:txBody>
      </p:sp>
      <p:pic>
        <p:nvPicPr>
          <p:cNvPr id="1026" name="Picture 2" descr="Oculus Quest 2 256GB Advanced All-in-One Virtual Reality VR Headset Set, White">
            <a:extLst>
              <a:ext uri="{FF2B5EF4-FFF2-40B4-BE49-F238E27FC236}">
                <a16:creationId xmlns:a16="http://schemas.microsoft.com/office/drawing/2014/main" id="{7F7DEFB0-095A-CD41-ABA6-776E10A4251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87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2342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Override1.xml.rels><?xml version="1.0" encoding="UTF-8" standalone="yes"?>
<Relationships xmlns="http://schemas.openxmlformats.org/package/2006/relationships"><Relationship Id="rId1" Type="http://schemas.openxmlformats.org/officeDocument/2006/relationships/image" Target="../media/image35.jpeg"/></Relationships>
</file>

<file path=ppt/theme/_rels/themeOverride11.xml.rels><?xml version="1.0" encoding="UTF-8" standalone="yes"?>
<Relationships xmlns="http://schemas.openxmlformats.org/package/2006/relationships"><Relationship Id="rId1" Type="http://schemas.openxmlformats.org/officeDocument/2006/relationships/image" Target="../media/image35.jpeg"/></Relationships>
</file>

<file path=ppt/theme/_rels/themeOverride12.xml.rels><?xml version="1.0" encoding="UTF-8" standalone="yes"?>
<Relationships xmlns="http://schemas.openxmlformats.org/package/2006/relationships"><Relationship Id="rId1" Type="http://schemas.openxmlformats.org/officeDocument/2006/relationships/image" Target="../media/image35.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35.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35.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35.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35.jpeg"/></Relationships>
</file>

<file path=ppt/theme/_rels/themeOverride6.xml.rels><?xml version="1.0" encoding="UTF-8" standalone="yes"?>
<Relationships xmlns="http://schemas.openxmlformats.org/package/2006/relationships"><Relationship Id="rId1" Type="http://schemas.openxmlformats.org/officeDocument/2006/relationships/image" Target="../media/image35.jpeg"/></Relationships>
</file>

<file path=ppt/theme/_rels/themeOverride7.xml.rels><?xml version="1.0" encoding="UTF-8" standalone="yes"?>
<Relationships xmlns="http://schemas.openxmlformats.org/package/2006/relationships"><Relationship Id="rId1" Type="http://schemas.openxmlformats.org/officeDocument/2006/relationships/image" Target="../media/image35.jpeg"/></Relationships>
</file>

<file path=ppt/theme/theme1.xml><?xml version="1.0" encoding="utf-8"?>
<a:theme xmlns:a="http://schemas.openxmlformats.org/drawingml/2006/main" name="NRECA Green">
  <a:themeElements>
    <a:clrScheme name="NRECA">
      <a:dk1>
        <a:srgbClr val="000000"/>
      </a:dk1>
      <a:lt1>
        <a:srgbClr val="FFFFFF"/>
      </a:lt1>
      <a:dk2>
        <a:srgbClr val="008953"/>
      </a:dk2>
      <a:lt2>
        <a:srgbClr val="E7E6E6"/>
      </a:lt2>
      <a:accent1>
        <a:srgbClr val="008953"/>
      </a:accent1>
      <a:accent2>
        <a:srgbClr val="34BBC3"/>
      </a:accent2>
      <a:accent3>
        <a:srgbClr val="FBAE1A"/>
      </a:accent3>
      <a:accent4>
        <a:srgbClr val="A5CD38"/>
      </a:accent4>
      <a:accent5>
        <a:srgbClr val="F04B43"/>
      </a:accent5>
      <a:accent6>
        <a:srgbClr val="653065"/>
      </a:accent6>
      <a:hlink>
        <a:srgbClr val="8A9E97"/>
      </a:hlink>
      <a:folHlink>
        <a:srgbClr val="44444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ECA Branded PowerPoint Template 4x3 V2.pptx" id="{CFE76BAE-571B-4F49-8391-FB22B8D7AC61}" vid="{910049E9-4C03-469A-B3BF-894B7C26F380}"/>
    </a:ext>
  </a:extLst>
</a:theme>
</file>

<file path=ppt/theme/theme10.xml><?xml version="1.0" encoding="utf-8"?>
<a:theme xmlns:a="http://schemas.openxmlformats.org/drawingml/2006/main" name="2_NRECA Green">
  <a:themeElements>
    <a:clrScheme name="NRECA">
      <a:dk1>
        <a:srgbClr val="000000"/>
      </a:dk1>
      <a:lt1>
        <a:srgbClr val="FFFFFF"/>
      </a:lt1>
      <a:dk2>
        <a:srgbClr val="008953"/>
      </a:dk2>
      <a:lt2>
        <a:srgbClr val="E7E6E6"/>
      </a:lt2>
      <a:accent1>
        <a:srgbClr val="008953"/>
      </a:accent1>
      <a:accent2>
        <a:srgbClr val="34BBC3"/>
      </a:accent2>
      <a:accent3>
        <a:srgbClr val="FBAE1A"/>
      </a:accent3>
      <a:accent4>
        <a:srgbClr val="A5CD38"/>
      </a:accent4>
      <a:accent5>
        <a:srgbClr val="F04B43"/>
      </a:accent5>
      <a:accent6>
        <a:srgbClr val="653065"/>
      </a:accent6>
      <a:hlink>
        <a:srgbClr val="8A9E97"/>
      </a:hlink>
      <a:folHlink>
        <a:srgbClr val="44444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mittee Report Powerpoint Template" id="{F65FF513-7B97-CB49-B2B7-B1C0437B3550}" vid="{F7A9CF8C-737C-5941-8F81-3EFCAA1809C5}"/>
    </a:ext>
  </a:extLst>
</a:theme>
</file>

<file path=ppt/theme/theme11.xml><?xml version="1.0" encoding="utf-8"?>
<a:theme xmlns:a="http://schemas.openxmlformats.org/drawingml/2006/main" name="3_NRECA Green">
  <a:themeElements>
    <a:clrScheme name="NRECA">
      <a:dk1>
        <a:srgbClr val="000000"/>
      </a:dk1>
      <a:lt1>
        <a:srgbClr val="FFFFFF"/>
      </a:lt1>
      <a:dk2>
        <a:srgbClr val="008953"/>
      </a:dk2>
      <a:lt2>
        <a:srgbClr val="E7E6E6"/>
      </a:lt2>
      <a:accent1>
        <a:srgbClr val="008953"/>
      </a:accent1>
      <a:accent2>
        <a:srgbClr val="34BBC3"/>
      </a:accent2>
      <a:accent3>
        <a:srgbClr val="FBAE1A"/>
      </a:accent3>
      <a:accent4>
        <a:srgbClr val="A5CD38"/>
      </a:accent4>
      <a:accent5>
        <a:srgbClr val="F04B43"/>
      </a:accent5>
      <a:accent6>
        <a:srgbClr val="653065"/>
      </a:accent6>
      <a:hlink>
        <a:srgbClr val="8A9E97"/>
      </a:hlink>
      <a:folHlink>
        <a:srgbClr val="44444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ECA Branded PowerPoint Template.potx" id="{6AEBB5CB-4128-4271-999B-E6A8ADF5D7F5}" vid="{192A2C7A-212D-4E1E-9C21-B59BB2386AD3}"/>
    </a:ext>
  </a:extLst>
</a:theme>
</file>

<file path=ppt/theme/theme12.xml><?xml version="1.0" encoding="utf-8"?>
<a:theme xmlns:a="http://schemas.openxmlformats.org/drawingml/2006/main" name="6_Default Design">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NRECA Green">
  <a:themeElements>
    <a:clrScheme name="NRECA">
      <a:dk1>
        <a:srgbClr val="000000"/>
      </a:dk1>
      <a:lt1>
        <a:srgbClr val="FFFFFF"/>
      </a:lt1>
      <a:dk2>
        <a:srgbClr val="008953"/>
      </a:dk2>
      <a:lt2>
        <a:srgbClr val="E7E6E6"/>
      </a:lt2>
      <a:accent1>
        <a:srgbClr val="008953"/>
      </a:accent1>
      <a:accent2>
        <a:srgbClr val="34BBC3"/>
      </a:accent2>
      <a:accent3>
        <a:srgbClr val="FBAE1A"/>
      </a:accent3>
      <a:accent4>
        <a:srgbClr val="A5CD38"/>
      </a:accent4>
      <a:accent5>
        <a:srgbClr val="F04B43"/>
      </a:accent5>
      <a:accent6>
        <a:srgbClr val="653065"/>
      </a:accent6>
      <a:hlink>
        <a:srgbClr val="8A9E97"/>
      </a:hlink>
      <a:folHlink>
        <a:srgbClr val="44444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mittee Report Powerpoint Template" id="{F65FF513-7B97-CB49-B2B7-B1C0437B3550}" vid="{F7A9CF8C-737C-5941-8F81-3EFCAA1809C5}"/>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6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1400" dirty="0">
            <a:latin typeface="+mn-lt"/>
          </a:defRPr>
        </a:defPPr>
      </a:lstStyle>
    </a:txDef>
  </a:objectDefaults>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6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1400" dirty="0">
            <a:latin typeface="+mn-lt"/>
          </a:defRPr>
        </a:defPPr>
      </a:lstStyle>
    </a:txDef>
  </a:objectDefaults>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RECA Gre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ECA Branded PowerPoint Template 4x3 V2.pptx" id="{CFE76BAE-571B-4F49-8391-FB22B8D7AC61}" vid="{FB11A770-573E-4E85-9906-5DF255148768}"/>
    </a:ext>
  </a:extLst>
</a:theme>
</file>

<file path=ppt/theme/theme3.xml><?xml version="1.0" encoding="utf-8"?>
<a:theme xmlns:a="http://schemas.openxmlformats.org/drawingml/2006/main" name="NRECA Cyan">
  <a:themeElements>
    <a:clrScheme name="NRECA">
      <a:dk1>
        <a:srgbClr val="000000"/>
      </a:dk1>
      <a:lt1>
        <a:srgbClr val="FFFFFF"/>
      </a:lt1>
      <a:dk2>
        <a:srgbClr val="008953"/>
      </a:dk2>
      <a:lt2>
        <a:srgbClr val="E7E6E6"/>
      </a:lt2>
      <a:accent1>
        <a:srgbClr val="008953"/>
      </a:accent1>
      <a:accent2>
        <a:srgbClr val="34BBC3"/>
      </a:accent2>
      <a:accent3>
        <a:srgbClr val="FBAE1A"/>
      </a:accent3>
      <a:accent4>
        <a:srgbClr val="A5CD38"/>
      </a:accent4>
      <a:accent5>
        <a:srgbClr val="F04B43"/>
      </a:accent5>
      <a:accent6>
        <a:srgbClr val="653065"/>
      </a:accent6>
      <a:hlink>
        <a:srgbClr val="8A9E97"/>
      </a:hlink>
      <a:folHlink>
        <a:srgbClr val="44444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ECA Branded PowerPoint Template 4x3 V2.pptx" id="{CFE76BAE-571B-4F49-8391-FB22B8D7AC61}" vid="{D3681AE0-56A1-4900-A0A4-3778E888164C}"/>
    </a:ext>
  </a:extLst>
</a:theme>
</file>

<file path=ppt/theme/theme4.xml><?xml version="1.0" encoding="utf-8"?>
<a:theme xmlns:a="http://schemas.openxmlformats.org/drawingml/2006/main" name="1_NRECA Green">
  <a:themeElements>
    <a:clrScheme name="NRECA">
      <a:dk1>
        <a:srgbClr val="000000"/>
      </a:dk1>
      <a:lt1>
        <a:srgbClr val="FFFFFF"/>
      </a:lt1>
      <a:dk2>
        <a:srgbClr val="008953"/>
      </a:dk2>
      <a:lt2>
        <a:srgbClr val="E7E6E6"/>
      </a:lt2>
      <a:accent1>
        <a:srgbClr val="008953"/>
      </a:accent1>
      <a:accent2>
        <a:srgbClr val="34BBC3"/>
      </a:accent2>
      <a:accent3>
        <a:srgbClr val="FBAE1A"/>
      </a:accent3>
      <a:accent4>
        <a:srgbClr val="A5CD38"/>
      </a:accent4>
      <a:accent5>
        <a:srgbClr val="F04B43"/>
      </a:accent5>
      <a:accent6>
        <a:srgbClr val="653065"/>
      </a:accent6>
      <a:hlink>
        <a:srgbClr val="8A9E97"/>
      </a:hlink>
      <a:folHlink>
        <a:srgbClr val="44444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ECA Branded PowerPoint Template.potx" id="{6AEBB5CB-4128-4271-999B-E6A8ADF5D7F5}" vid="{192A2C7A-212D-4E1E-9C21-B59BB2386AD3}"/>
    </a:ext>
  </a:extLst>
</a:theme>
</file>

<file path=ppt/theme/theme5.xml><?xml version="1.0" encoding="utf-8"?>
<a:theme xmlns:a="http://schemas.openxmlformats.org/drawingml/2006/main" name="1_NRECA Grey">
  <a:themeElements>
    <a:clrScheme name="NRECA">
      <a:dk1>
        <a:srgbClr val="000000"/>
      </a:dk1>
      <a:lt1>
        <a:srgbClr val="FFFFFF"/>
      </a:lt1>
      <a:dk2>
        <a:srgbClr val="008953"/>
      </a:dk2>
      <a:lt2>
        <a:srgbClr val="E7E6E6"/>
      </a:lt2>
      <a:accent1>
        <a:srgbClr val="008953"/>
      </a:accent1>
      <a:accent2>
        <a:srgbClr val="34BBC3"/>
      </a:accent2>
      <a:accent3>
        <a:srgbClr val="FBAE1A"/>
      </a:accent3>
      <a:accent4>
        <a:srgbClr val="A5CD38"/>
      </a:accent4>
      <a:accent5>
        <a:srgbClr val="F04B43"/>
      </a:accent5>
      <a:accent6>
        <a:srgbClr val="653065"/>
      </a:accent6>
      <a:hlink>
        <a:srgbClr val="8A9E97"/>
      </a:hlink>
      <a:folHlink>
        <a:srgbClr val="44444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ECA Branded PowerPoint Template V2.pptx" id="{317732D8-8ADA-4B2B-B502-6BCE5B561B5F}" vid="{C1CAFF69-994B-4C6B-A057-EF76ADBB0D5D}"/>
    </a:ext>
  </a:extLst>
</a:theme>
</file>

<file path=ppt/theme/theme6.xml><?xml version="1.0" encoding="utf-8"?>
<a:theme xmlns:a="http://schemas.openxmlformats.org/drawingml/2006/main" name="2_NRECA Gre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ECA Branded PowerPoint Template 4x3 V2.pptx" id="{CFE76BAE-571B-4F49-8391-FB22B8D7AC61}" vid="{FB11A770-573E-4E85-9906-5DF255148768}"/>
    </a:ext>
  </a:extLst>
</a:theme>
</file>

<file path=ppt/theme/theme7.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4_Default Design">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NRECA Gre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ECA Branded PowerPoint Template 4x3 V2.pptx" id="{CFE76BAE-571B-4F49-8391-FB22B8D7AC61}" vid="{FB11A770-573E-4E85-9906-5DF255148768}"/>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ppt/theme/themeOverride1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ppt/theme/themeOverride5.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ppt/theme/themeOverride6.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ppt/theme/themeOverride7.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ppt/theme/themeOverride8.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098FBC0974FC4C99EF8922F8FD55AC" ma:contentTypeVersion="3" ma:contentTypeDescription="Create a new document." ma:contentTypeScope="" ma:versionID="39b2366769c25d160100a4782629e14e">
  <xsd:schema xmlns:xsd="http://www.w3.org/2001/XMLSchema" xmlns:xs="http://www.w3.org/2001/XMLSchema" xmlns:p="http://schemas.microsoft.com/office/2006/metadata/properties" xmlns:ns1="http://schemas.microsoft.com/sharepoint/v3" xmlns:ns2="a4e463fd-3357-4122-a0ef-c6df942648c0" targetNamespace="http://schemas.microsoft.com/office/2006/metadata/properties" ma:root="true" ma:fieldsID="d7827631b39bd91dbb8c02d7f190ace1" ns1:_="" ns2:_="">
    <xsd:import namespace="http://schemas.microsoft.com/sharepoint/v3"/>
    <xsd:import namespace="a4e463fd-3357-4122-a0ef-c6df942648c0"/>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4e463fd-3357-4122-a0ef-c6df942648c0"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a4e463fd-3357-4122-a0ef-c6df942648c0">COOP-758705258-7</_dlc_DocId>
    <_dlc_DocIdUrl xmlns="a4e463fd-3357-4122-a0ef-c6df942648c0">
      <Url>http://publish.prod.cooperative.nreca.org/programs-services/safety-resap/resap/_layouts/15/DocIdRedir.aspx?ID=COOP-758705258-7</Url>
      <Description>COOP-758705258-7</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D068996-FF91-4347-B747-37FA40D7EA08}"/>
</file>

<file path=customXml/itemProps2.xml><?xml version="1.0" encoding="utf-8"?>
<ds:datastoreItem xmlns:ds="http://schemas.openxmlformats.org/officeDocument/2006/customXml" ds:itemID="{7D19CF30-150E-44DB-AB08-426382969066}">
  <ds:schemaRefs>
    <ds:schemaRef ds:uri="http://schemas.microsoft.com/sharepoint/v3/contenttype/forms"/>
  </ds:schemaRefs>
</ds:datastoreItem>
</file>

<file path=customXml/itemProps3.xml><?xml version="1.0" encoding="utf-8"?>
<ds:datastoreItem xmlns:ds="http://schemas.openxmlformats.org/officeDocument/2006/customXml" ds:itemID="{3CD735FD-92E7-4789-90C6-61340A55617F}">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microsoft.com/sharepoint/v3"/>
    <ds:schemaRef ds:uri="16488a43-0f09-4792-aca7-56d04a9df9f9"/>
    <ds:schemaRef ds:uri="http://www.w3.org/XML/1998/namespace"/>
  </ds:schemaRefs>
</ds:datastoreItem>
</file>

<file path=customXml/itemProps4.xml><?xml version="1.0" encoding="utf-8"?>
<ds:datastoreItem xmlns:ds="http://schemas.openxmlformats.org/officeDocument/2006/customXml" ds:itemID="{37CDF021-7439-4A46-B3D5-9CE563B8B2E6}"/>
</file>

<file path=docProps/app.xml><?xml version="1.0" encoding="utf-8"?>
<Properties xmlns="http://schemas.openxmlformats.org/officeDocument/2006/extended-properties" xmlns:vt="http://schemas.openxmlformats.org/officeDocument/2006/docPropsVTypes">
  <Template>PowerPoint Template 4x3</Template>
  <TotalTime>34972</TotalTime>
  <Words>3253</Words>
  <Application>Microsoft Office PowerPoint</Application>
  <PresentationFormat>Widescreen</PresentationFormat>
  <Paragraphs>468</Paragraphs>
  <Slides>70</Slides>
  <Notes>18</Notes>
  <HiddenSlides>0</HiddenSlides>
  <MMClips>0</MMClips>
  <ScaleCrop>false</ScaleCrop>
  <HeadingPairs>
    <vt:vector size="6" baseType="variant">
      <vt:variant>
        <vt:lpstr>Fonts Used</vt:lpstr>
      </vt:variant>
      <vt:variant>
        <vt:i4>8</vt:i4>
      </vt:variant>
      <vt:variant>
        <vt:lpstr>Theme</vt:lpstr>
      </vt:variant>
      <vt:variant>
        <vt:i4>16</vt:i4>
      </vt:variant>
      <vt:variant>
        <vt:lpstr>Slide Titles</vt:lpstr>
      </vt:variant>
      <vt:variant>
        <vt:i4>70</vt:i4>
      </vt:variant>
    </vt:vector>
  </HeadingPairs>
  <TitlesOfParts>
    <vt:vector size="94" baseType="lpstr">
      <vt:lpstr>Arial</vt:lpstr>
      <vt:lpstr>Calibri</vt:lpstr>
      <vt:lpstr>Courier New</vt:lpstr>
      <vt:lpstr>Gill Sans MT</vt:lpstr>
      <vt:lpstr>Gotham</vt:lpstr>
      <vt:lpstr>Times</vt:lpstr>
      <vt:lpstr>Times New Roman</vt:lpstr>
      <vt:lpstr>Wingdings</vt:lpstr>
      <vt:lpstr>NRECA Green</vt:lpstr>
      <vt:lpstr>NRECA Grey</vt:lpstr>
      <vt:lpstr>NRECA Cyan</vt:lpstr>
      <vt:lpstr>1_NRECA Green</vt:lpstr>
      <vt:lpstr>1_NRECA Grey</vt:lpstr>
      <vt:lpstr>2_NRECA Grey</vt:lpstr>
      <vt:lpstr>2_Simple Light</vt:lpstr>
      <vt:lpstr>24_Default Design</vt:lpstr>
      <vt:lpstr>3_NRECA Grey</vt:lpstr>
      <vt:lpstr>2_NRECA Green</vt:lpstr>
      <vt:lpstr>3_NRECA Green</vt:lpstr>
      <vt:lpstr>6_Default Design</vt:lpstr>
      <vt:lpstr>4_NRECA Green</vt:lpstr>
      <vt:lpstr>1_Office Theme</vt:lpstr>
      <vt:lpstr>4_Office Theme</vt:lpstr>
      <vt:lpstr>2_Office Theme</vt:lpstr>
      <vt:lpstr>2024 Spring RESAP Meeting</vt:lpstr>
      <vt:lpstr>PowerPoint Presentation</vt:lpstr>
      <vt:lpstr>Ground rules</vt:lpstr>
      <vt:lpstr>VR Update / Rollout</vt:lpstr>
      <vt:lpstr>General Review and Purpose</vt:lpstr>
      <vt:lpstr>Lessons Learned and Utilization</vt:lpstr>
      <vt:lpstr>VR Update</vt:lpstr>
      <vt:lpstr>Management Software</vt:lpstr>
      <vt:lpstr>Ordering Additional Devices</vt:lpstr>
      <vt:lpstr>Down Line Repair Updates</vt:lpstr>
      <vt:lpstr>Future Experiences</vt:lpstr>
      <vt:lpstr>Future Topics for Consideration</vt:lpstr>
      <vt:lpstr>Future Topics for VR Development (from last meeting)</vt:lpstr>
      <vt:lpstr>Review Existing Pike VR Topics for Potential Use Handout</vt:lpstr>
      <vt:lpstr>Commitment to Zero Contacts – Phase 2 Review &amp; Update</vt:lpstr>
      <vt:lpstr>Current Status</vt:lpstr>
      <vt:lpstr>PowerPoint Presentation</vt:lpstr>
      <vt:lpstr>Results-to-date, Leading practices, Challenges</vt:lpstr>
      <vt:lpstr>Summary of Surveys Conducted - results to date</vt:lpstr>
      <vt:lpstr>Cover-up Practices</vt:lpstr>
      <vt:lpstr>“Working it as if it was Hot”</vt:lpstr>
      <vt:lpstr>Qualified Observer</vt:lpstr>
      <vt:lpstr>Effectiveness of Job Briefings 5-point scale: 1 = not very effective; 5 = very effective</vt:lpstr>
      <vt:lpstr>Conducting Job Site Observations</vt:lpstr>
      <vt:lpstr>Feedback From Onsite Observations</vt:lpstr>
      <vt:lpstr>Percent of Time PPE is Used When Working on Energized Lines or Equipment</vt:lpstr>
      <vt:lpstr>G&amp;T – Commitment to Zero Phase 2 Review</vt:lpstr>
      <vt:lpstr>SIF Exposure</vt:lpstr>
      <vt:lpstr>SIF Data Collection Event Model</vt:lpstr>
      <vt:lpstr>Model Phase 2 Approach used in Distribution</vt:lpstr>
      <vt:lpstr>Draft Implementation Process</vt:lpstr>
      <vt:lpstr>Factors to Consider for Leadership Commitment Redesign</vt:lpstr>
      <vt:lpstr>Tuesday April 30, 2024 – 8am to 11:30pm</vt:lpstr>
      <vt:lpstr>Looking Forward:</vt:lpstr>
      <vt:lpstr>Looking Forward:</vt:lpstr>
      <vt:lpstr>RESAP Program Review</vt:lpstr>
      <vt:lpstr>Vision &amp; Mission Statement</vt:lpstr>
      <vt:lpstr>PowerPoint Presentation</vt:lpstr>
      <vt:lpstr>PowerPoint Presentation</vt:lpstr>
      <vt:lpstr>2008 RESAP Mission Statement</vt:lpstr>
      <vt:lpstr>2013 Vision &amp; Mission</vt:lpstr>
      <vt:lpstr>2015 RESAP Vision &amp; Mission</vt:lpstr>
      <vt:lpstr>RESAP Leading Practices</vt:lpstr>
      <vt:lpstr>2024 RESAP Vision &amp; Mission</vt:lpstr>
      <vt:lpstr>Current Situation - RESAP Steps</vt:lpstr>
      <vt:lpstr>RESAP Process Steps</vt:lpstr>
      <vt:lpstr>Dashboard Status as of 04-24-24</vt:lpstr>
      <vt:lpstr>Safety Culture Index</vt:lpstr>
      <vt:lpstr>PowerPoint Presentation</vt:lpstr>
      <vt:lpstr>PowerPoint Presentation</vt:lpstr>
      <vt:lpstr>Overview of the Safety Culture Index (SCI)</vt:lpstr>
      <vt:lpstr>PowerPoint Presentation</vt:lpstr>
      <vt:lpstr>PowerPoint Presentation</vt:lpstr>
      <vt:lpstr>PowerPoint Presentation</vt:lpstr>
      <vt:lpstr>SCI Trend Over Time</vt:lpstr>
      <vt:lpstr>G&amp;T – RESAP Onsite Survey Update</vt:lpstr>
      <vt:lpstr>PowerPoint Presentation</vt:lpstr>
      <vt:lpstr>PowerPoint Presentation</vt:lpstr>
      <vt:lpstr>PowerPoint Presentation</vt:lpstr>
      <vt:lpstr>Safety Health Check Updated</vt:lpstr>
      <vt:lpstr>Closing Conference / Crew Leaders</vt:lpstr>
      <vt:lpstr>Key Points to Consider:</vt:lpstr>
      <vt:lpstr>CEO Safety Leadership Challenge</vt:lpstr>
      <vt:lpstr>Three Levels of Safety Leadership Engagement</vt:lpstr>
      <vt:lpstr>CEO Safety Leadership Challenge – Summary Overview</vt:lpstr>
      <vt:lpstr>CEO Safety Leadership Challenge – Summary Overview</vt:lpstr>
      <vt:lpstr>CEO Safety Leadership Challenge – Summary Overview</vt:lpstr>
      <vt:lpstr>“You Made a Difference to that One”</vt:lpstr>
      <vt:lpstr>Fall RESAP Meeting November 12 – 13th, 2024 Oklahoma Statewide Association - Oklahoma City, OK </vt:lpstr>
      <vt:lpstr>Ken’s 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4x3</dc:title>
  <dc:creator>Hanson, Lisa</dc:creator>
  <cp:lastModifiedBy>Montague, Jasmyne</cp:lastModifiedBy>
  <cp:revision>822</cp:revision>
  <cp:lastPrinted>2023-10-06T15:46:45Z</cp:lastPrinted>
  <dcterms:created xsi:type="dcterms:W3CDTF">2018-01-18T21:03:02Z</dcterms:created>
  <dcterms:modified xsi:type="dcterms:W3CDTF">2024-08-23T19:36:03Z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0x01010039098FBC0974FC4C99EF8922F8FD55AC</vt:lpwstr>
  </property>
  <property fmtid="{D5CDD505-2E9C-101B-9397-08002B2CF9AE}" pid="3" name="_dlc_DocIdItemGuid">
    <vt:lpwstr>eeb54292-33e4-438a-b45d-f207bba34647</vt:lpwstr>
  </property>
</Properties>
</file>