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2" d="100"/>
          <a:sy n="122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972D-3603-5CA4-B793-B910DD4E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834C2-AEEE-1C70-2805-ACA373768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A771-77BA-AEEA-2B1C-F1EF616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750C6-8584-2A51-E750-FBE7F7A6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CFF8-3DEB-1A7F-53C4-A49D3FBD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4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FA47-5499-3F60-4C6C-8405C530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CD1D2-B9C6-6748-166E-FDA6557C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64AB-0BB0-DEFC-3A6B-EB0E400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CCEA-F88D-513D-F5CE-768C93F6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9AD8-E245-B53E-36E3-C609170C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8840C-D238-80CD-1A81-FC5564AD1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D6D34-6600-DCEA-6DCE-94D043418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ABBC-824A-ED5B-67E8-467E10E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BA22-1429-C41B-83D3-BD213C6A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8C45-25F0-60EF-2068-022D8736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7590-E187-C4F9-1EFF-85808179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A14A-588A-2759-6E27-8EC82A87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2F177-C95B-FC8A-DD3E-16341561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88190-AD1D-C4C2-83F3-C7C35F09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B5F9E-6276-2531-BDFE-B8811CE3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DD3A-3685-0F29-F080-FADE29FE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AEFE-6775-4056-318A-89ABB228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16E22-1183-7D30-737B-C71848DF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B3BE8-12E8-2F2A-602C-DFA24636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90DF-E604-D232-576D-8FE776C8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AF46-DF69-780C-D0FC-DE611A4C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1057-2713-41A3-4965-39A58D286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AA345-4B26-EA75-6A60-1BB91F4C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C321C-0EB0-1683-D02E-6B12A6CE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434A5-F14B-EA36-B963-4388A78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238B0-A919-A505-BCA2-44DB71C3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80DC-CCDA-0746-2230-EFF52C1C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AE325-C47A-3B58-2EC6-106C428E1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61B8F-ADF7-78F1-BDAC-C8D220E61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58AF7-2E3B-0A95-2F7E-457490C45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B81D5-0E9A-EA2F-E020-4BDC0C94C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CC41C-3A63-C566-4373-46772045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390FB-4966-BF59-63ED-47A20918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8857A-7159-FAA4-E46D-0F65C9B2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0F4B-171D-ED8F-A9D6-96CC1BE9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1D7A5-EFAF-2D0F-C863-B8D31733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A2A49-6070-AB98-7FAF-C8FB3B2D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D5C1C-6A30-F022-E2D7-D4635AF7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733C8-553F-75B3-CE0B-80BE4C90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D7D56-2E09-44C1-41D9-6982F524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BBD65-0A6C-2AD3-765F-A401DA9D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1B82-263D-08E3-DBD7-76691B3B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8FD5-E904-28CC-090C-24BB1F67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0480A-38A6-45E8-EE9F-C1C868D5A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4A3D5-9C76-70E4-0E86-EFC9A220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19129-7D7B-80A1-7DBB-7D4851A5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0F0D8-E214-FE42-EFEA-DC561D84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BDD8-3D0C-C208-3D88-595C0EFA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80E83-F5B2-3C93-9F8F-0BB298094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F0905-12E7-AF3D-DE8B-E108DE385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C40C5-C895-1741-841B-3488C8BF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5C48E-DE23-6D9F-FFFC-A51A4DC7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70D74-205B-8CE3-AAAD-7C0A41EE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34980-A3B4-F5B9-FB09-D328F901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08B3-FD5A-0080-93FF-812F6AB78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8508E-1187-A52C-DA62-DC8A78A0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7B4BC-0CAA-634B-8A37-7D462146AEB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F8DA-0A92-7590-AFEF-02158D10F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419-98D7-4429-04F2-E487325E2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151225-54C1-DD4E-951F-B7A099F8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B9E2726F-6EF4-591D-9617-0731CEB7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text and a light bulb&#10;&#10;Description automatically generated">
            <a:extLst>
              <a:ext uri="{FF2B5EF4-FFF2-40B4-BE49-F238E27FC236}">
                <a16:creationId xmlns:a16="http://schemas.microsoft.com/office/drawing/2014/main" id="{42DB4C4D-B7E2-2EEF-0BEA-375C683E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6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text on a white background&#10;&#10;Description automatically generated">
            <a:extLst>
              <a:ext uri="{FF2B5EF4-FFF2-40B4-BE49-F238E27FC236}">
                <a16:creationId xmlns:a16="http://schemas.microsoft.com/office/drawing/2014/main" id="{54D83EFB-3D81-354F-F688-BE9F2EA1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with green text and green logo&#10;&#10;Description automatically generated">
            <a:extLst>
              <a:ext uri="{FF2B5EF4-FFF2-40B4-BE49-F238E27FC236}">
                <a16:creationId xmlns:a16="http://schemas.microsoft.com/office/drawing/2014/main" id="{A8508636-30B6-50E6-9A69-E713E8A6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een circles with black text&#10;&#10;Description automatically generated">
            <a:extLst>
              <a:ext uri="{FF2B5EF4-FFF2-40B4-BE49-F238E27FC236}">
                <a16:creationId xmlns:a16="http://schemas.microsoft.com/office/drawing/2014/main" id="{AAC1C4F9-A1EC-BCB9-A5B9-453F0A92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4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any's policy&#10;&#10;Description automatically generated">
            <a:extLst>
              <a:ext uri="{FF2B5EF4-FFF2-40B4-BE49-F238E27FC236}">
                <a16:creationId xmlns:a16="http://schemas.microsoft.com/office/drawing/2014/main" id="{41DB65AF-2F44-5A96-8FDD-18F8EED5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2130FA5F-573C-5F8A-4911-C431018D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een icons with text&#10;&#10;Description automatically generated">
            <a:extLst>
              <a:ext uri="{FF2B5EF4-FFF2-40B4-BE49-F238E27FC236}">
                <a16:creationId xmlns:a16="http://schemas.microsoft.com/office/drawing/2014/main" id="{92EC5C6F-270D-9C2C-E2EC-C42AED7F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text and a group of people&#10;&#10;Description automatically generated">
            <a:extLst>
              <a:ext uri="{FF2B5EF4-FFF2-40B4-BE49-F238E27FC236}">
                <a16:creationId xmlns:a16="http://schemas.microsoft.com/office/drawing/2014/main" id="{277CC875-21F4-00E9-2666-D2EA38C4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green text and a map&#10;&#10;Description automatically generated">
            <a:extLst>
              <a:ext uri="{FF2B5EF4-FFF2-40B4-BE49-F238E27FC236}">
                <a16:creationId xmlns:a16="http://schemas.microsoft.com/office/drawing/2014/main" id="{2894D31B-0FBD-996F-8DDE-525C5F72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6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1F0DB61F-637A-B494-A115-9B8F88E8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ower line&#10;&#10;Description automatically generated">
            <a:extLst>
              <a:ext uri="{FF2B5EF4-FFF2-40B4-BE49-F238E27FC236}">
                <a16:creationId xmlns:a16="http://schemas.microsoft.com/office/drawing/2014/main" id="{2CA5DC4D-6F40-B202-5CE0-1CD33FD7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showing the cost of fuel mix&#10;&#10;Description automatically generated">
            <a:extLst>
              <a:ext uri="{FF2B5EF4-FFF2-40B4-BE49-F238E27FC236}">
                <a16:creationId xmlns:a16="http://schemas.microsoft.com/office/drawing/2014/main" id="{7A8C36EB-F303-FEA1-A3E6-1074543E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809A4D2-3407-634C-65FE-CC9FFABB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1AAF8953758438DF486B9B7201594" ma:contentTypeVersion="3" ma:contentTypeDescription="Create a new document." ma:contentTypeScope="" ma:versionID="b55a6ba06bf7cfaf3bb99a5bde110c0f">
  <xsd:schema xmlns:xsd="http://www.w3.org/2001/XMLSchema" xmlns:xs="http://www.w3.org/2001/XMLSchema" xmlns:p="http://schemas.microsoft.com/office/2006/metadata/properties" xmlns:ns1="http://schemas.microsoft.com/sharepoint/v3" xmlns:ns2="a4e463fd-3357-4122-a0ef-c6df942648c0" targetNamespace="http://schemas.microsoft.com/office/2006/metadata/properties" ma:root="true" ma:fieldsID="296d6b3831efef0b41c5305d2f0b8857" ns1:_="" ns2:_="">
    <xsd:import namespace="http://schemas.microsoft.com/sharepoint/v3"/>
    <xsd:import namespace="a4e463fd-3357-4122-a0ef-c6df942648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463fd-3357-4122-a0ef-c6df942648c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4e463fd-3357-4122-a0ef-c6df942648c0">COOP-889108723-747</_dlc_DocId>
    <_dlc_DocIdUrl xmlns="a4e463fd-3357-4122-a0ef-c6df942648c0">
      <Url>http://publish.prod.cooperative.nreca.org/programs-services/government-relations/_layouts/15/DocIdRedir.aspx?ID=COOP-889108723-747</Url>
      <Description>COOP-889108723-747</Description>
    </_dlc_DocIdUrl>
  </documentManagement>
</p:properties>
</file>

<file path=customXml/itemProps1.xml><?xml version="1.0" encoding="utf-8"?>
<ds:datastoreItem xmlns:ds="http://schemas.openxmlformats.org/officeDocument/2006/customXml" ds:itemID="{029533A5-F2AB-482A-8251-A9C4209BFCA3}"/>
</file>

<file path=customXml/itemProps2.xml><?xml version="1.0" encoding="utf-8"?>
<ds:datastoreItem xmlns:ds="http://schemas.openxmlformats.org/officeDocument/2006/customXml" ds:itemID="{11DB3900-19E8-4A4B-8025-8C973EAAD2D0}"/>
</file>

<file path=customXml/itemProps3.xml><?xml version="1.0" encoding="utf-8"?>
<ds:datastoreItem xmlns:ds="http://schemas.openxmlformats.org/officeDocument/2006/customXml" ds:itemID="{63DA6A40-E8EA-4671-BDFF-716BC09960A3}"/>
</file>

<file path=customXml/itemProps4.xml><?xml version="1.0" encoding="utf-8"?>
<ds:datastoreItem xmlns:ds="http://schemas.openxmlformats.org/officeDocument/2006/customXml" ds:itemID="{609E336F-4ADE-4E36-A7F3-75B3ED5AF5C5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Kepple, Kevin A.</dc:creator>
  <cp:lastModifiedBy>Kirlin, Mary Katherine</cp:lastModifiedBy>
  <cp:revision>2</cp:revision>
  <dcterms:created xsi:type="dcterms:W3CDTF">2024-11-04T21:25:56Z</dcterms:created>
  <dcterms:modified xsi:type="dcterms:W3CDTF">2024-12-03T16:18:10Z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0x010100EA71AAF8953758438DF486B9B7201594</vt:lpwstr>
  </property>
  <property fmtid="{D5CDD505-2E9C-101B-9397-08002B2CF9AE}" pid="3" name="_dlc_DocIdItemGuid">
    <vt:lpwstr>984b5196-88aa-4f8b-8f0d-7bb1bdeccd2f</vt:lpwstr>
  </property>
</Properties>
</file>