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981"/>
    <p:restoredTop sz="94665"/>
  </p:normalViewPr>
  <p:slideViewPr>
    <p:cSldViewPr snapToGrid="0" snapToObjects="1">
      <p:cViewPr varScale="1">
        <p:scale>
          <a:sx n="48" d="100"/>
          <a:sy n="48" d="100"/>
        </p:scale>
        <p:origin x="281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51335-4216-3549-AA1A-CC70B9FB78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8C1824-B77F-2C43-AD66-0FB0C603FD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B37F48-91DE-BA43-9017-83BB9287D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20B62-536A-6C4C-8F17-6E5855ECF72B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07C25D-C2FB-524E-9532-50DC333F8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C08DA-1472-D74C-B8D4-F952A6F8B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A1F0-1697-EF4E-9754-C8587F4EA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318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F12C4-1C34-BD42-A6E1-49FDE944C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CE3FFA-B3C0-8C40-870C-30851E202D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A02AF1-723C-6043-AA63-50AF623A8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20B62-536A-6C4C-8F17-6E5855ECF72B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2391C7-9389-3643-A798-07237538E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35EBDF-ECB1-7041-B0F6-155692103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A1F0-1697-EF4E-9754-C8587F4EA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627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BEBC1E-C81F-9743-8616-69674B9692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94FE2B-F4C1-F644-9011-31CF7662DE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D35438-E1FC-F54E-97AF-31307EA02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20B62-536A-6C4C-8F17-6E5855ECF72B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DDFEA4-367F-1140-9100-05DAEFDEF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AAC5E-1C18-674D-A090-93805568E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A1F0-1697-EF4E-9754-C8587F4EA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680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F9921-A8AE-9245-BC29-296A28D58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A8448-BE19-194E-93D1-B0824CD684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C32A8F-80F2-954E-9AA8-ED37EEEE2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20B62-536A-6C4C-8F17-6E5855ECF72B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330C5-560F-F14F-A530-E3773E199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5A79B-F281-674B-9834-3FB5934B9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A1F0-1697-EF4E-9754-C8587F4EA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776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AF86C-6681-8C4D-9232-85D616645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91527-434B-584A-841B-E0B7953357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893C47-3C92-6E4D-B3AC-585CE3283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20B62-536A-6C4C-8F17-6E5855ECF72B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762FD8-1A32-F647-948A-3E2DE21C0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85B112-7ADD-B142-8716-D845521D3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A1F0-1697-EF4E-9754-C8587F4EA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838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43973-7B29-444B-8E4F-4506DA6B5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F92F8-7AE1-494F-A585-17E49CE932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E98B65-D0B3-3441-8F23-60DCA123EA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838612-D29E-CD48-8C25-398E1D0F7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20B62-536A-6C4C-8F17-6E5855ECF72B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8C3D4-0CCC-0A4B-802A-97DCB33A8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08E4F6-72E8-9842-8AAB-CA6F4D943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A1F0-1697-EF4E-9754-C8587F4EA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913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F3597-D560-2443-ADC6-0B7390725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C7F197-510E-744A-9EF9-B417835B71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A2BECC-8AB5-2B4A-8773-DB1E97C499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C7F8D4-3A39-0C47-B25D-A0BD51D692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81A3D2-F174-0F47-A018-20235A4534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65389B-1333-D44D-85D0-AE235241F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20B62-536A-6C4C-8F17-6E5855ECF72B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53CD9B-D09B-964D-B8B9-926B79AFD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397A28-CFDB-1F4B-8A4E-F46677284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A1F0-1697-EF4E-9754-C8587F4EA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083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A6E5B-19F9-AF44-9551-62A1FF2BB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027678-9F62-0E4E-9899-8038F68DC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20B62-536A-6C4C-8F17-6E5855ECF72B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DB2B4B-5376-1F45-AD87-6294434EC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71EE89-2393-4249-90B9-37C4AADD1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A1F0-1697-EF4E-9754-C8587F4EA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345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D86705-70B3-8741-BEC8-2E8468044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20B62-536A-6C4C-8F17-6E5855ECF72B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7BD32B-4397-344D-89AE-45792A1CC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468B63-97DC-E24B-A09B-181B20B93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A1F0-1697-EF4E-9754-C8587F4EA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325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4179D-641D-8344-B6EA-5AA6E7FBF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E9FF86-C918-D24E-905B-6A6EAE9266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B2E62A-8CE6-8D4C-BE8D-341011CA2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2A7AC6-D561-C049-B5F2-D7E8F36EA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20B62-536A-6C4C-8F17-6E5855ECF72B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9C3990-FBC0-614D-96C5-742E09715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A0E4C3-3BBE-654E-87BF-8C280FB12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A1F0-1697-EF4E-9754-C8587F4EA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15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2CC5E-76D3-DC47-8535-FAD514990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AE71AB-1884-A542-9472-42B12F4EC5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EA2AFE-3525-4340-9172-A93D88325C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AC439B-820B-784D-8F17-D30D83F78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20B62-536A-6C4C-8F17-6E5855ECF72B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8F21CE-B9F5-9C42-9AE8-BADD804E9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FCE2EE-6B2B-1442-B641-8E5681913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A1F0-1697-EF4E-9754-C8587F4EA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35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C60D97-88EE-B349-88D8-B6501AFE4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A0FE33-2D11-5D41-BAB3-74B21604D8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F64821-3EAF-0F4B-A7FA-BA14DEDB6E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020B62-536A-6C4C-8F17-6E5855ECF72B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1EE9AF-C15C-4042-A120-8871C057F4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A8AFA1-A498-CC4E-A5C9-994958B66F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2A1F0-1697-EF4E-9754-C8587F4EA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716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0C3678A5-3913-BA4D-BE21-1DC2E9026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8734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8488DC3-0DD9-00A6-2807-E1DD2E354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2036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F33FF19-5C3B-D2ED-A35C-AF72B6B55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2339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29404F44-5E11-7830-47DD-A41E96E43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9713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86DACFD-8D57-E52C-D004-2FD37F88A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621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97F5BAC3-8514-CAAF-21FA-578E5E0374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141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72DBCFD-5EA9-8D49-91CB-513B4F807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922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19A054D-328C-224F-B4CB-308627AAE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91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D92292A-39BA-6CBD-0D5A-B3351502D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90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2A8AE4C3-8785-786F-B8B9-C0432A1EB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136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884F817-3579-DA61-B856-25CD55270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557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1BDDF2E6-0DE6-07B9-C1C5-96C095533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5616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text&#10;&#10;Description automatically generated">
            <a:extLst>
              <a:ext uri="{FF2B5EF4-FFF2-40B4-BE49-F238E27FC236}">
                <a16:creationId xmlns:a16="http://schemas.microsoft.com/office/drawing/2014/main" id="{22585D24-A3FC-74D0-8A13-216CA75A0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217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C3237733-A378-043A-B097-A3C05EACC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77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E2C38A9-A10F-475B-AB37-F20DD618E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188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71AAF8953758438DF486B9B7201594" ma:contentTypeVersion="3" ma:contentTypeDescription="Create a new document." ma:contentTypeScope="" ma:versionID="b55a6ba06bf7cfaf3bb99a5bde110c0f">
  <xsd:schema xmlns:xsd="http://www.w3.org/2001/XMLSchema" xmlns:xs="http://www.w3.org/2001/XMLSchema" xmlns:p="http://schemas.microsoft.com/office/2006/metadata/properties" xmlns:ns1="http://schemas.microsoft.com/sharepoint/v3" xmlns:ns2="a4e463fd-3357-4122-a0ef-c6df942648c0" targetNamespace="http://schemas.microsoft.com/office/2006/metadata/properties" ma:root="true" ma:fieldsID="296d6b3831efef0b41c5305d2f0b8857" ns1:_="" ns2:_="">
    <xsd:import namespace="http://schemas.microsoft.com/sharepoint/v3"/>
    <xsd:import namespace="a4e463fd-3357-4122-a0ef-c6df942648c0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e463fd-3357-4122-a0ef-c6df942648c0" elementFormDefault="qualified">
    <xsd:import namespace="http://schemas.microsoft.com/office/2006/documentManagement/types"/>
    <xsd:import namespace="http://schemas.microsoft.com/office/infopath/2007/PartnerControls"/>
    <xsd:element name="_dlc_DocId" ma:index="1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_dlc_DocId xmlns="a4e463fd-3357-4122-a0ef-c6df942648c0">COOP-889108723-700</_dlc_DocId>
    <_dlc_DocIdUrl xmlns="a4e463fd-3357-4122-a0ef-c6df942648c0">
      <Url>http://publish.prod.cooperative.nreca.org/programs-services/government-relations/_layouts/15/DocIdRedir.aspx?ID=COOP-889108723-700</Url>
      <Description>COOP-889108723-700</Description>
    </_dlc_DocIdUrl>
  </documentManagement>
</p:properties>
</file>

<file path=customXml/itemProps1.xml><?xml version="1.0" encoding="utf-8"?>
<ds:datastoreItem xmlns:ds="http://schemas.openxmlformats.org/officeDocument/2006/customXml" ds:itemID="{F2D2DB1F-B562-4A91-AD85-D6EF5163F2DD}"/>
</file>

<file path=customXml/itemProps2.xml><?xml version="1.0" encoding="utf-8"?>
<ds:datastoreItem xmlns:ds="http://schemas.openxmlformats.org/officeDocument/2006/customXml" ds:itemID="{CD6B8C68-E726-444A-A519-C0739B82797D}"/>
</file>

<file path=customXml/itemProps3.xml><?xml version="1.0" encoding="utf-8"?>
<ds:datastoreItem xmlns:ds="http://schemas.openxmlformats.org/officeDocument/2006/customXml" ds:itemID="{108F08E8-9A8A-49D4-9105-B20EF9021428}"/>
</file>

<file path=customXml/itemProps4.xml><?xml version="1.0" encoding="utf-8"?>
<ds:datastoreItem xmlns:ds="http://schemas.openxmlformats.org/officeDocument/2006/customXml" ds:itemID="{21A115A2-30FB-47C8-A567-80E6ADD65E34}"/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0</Words>
  <Application>Microsoft Office PowerPoint</Application>
  <PresentationFormat>Widescreen</PresentationFormat>
  <Paragraphs>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Cho, Riva</dc:creator>
  <cp:lastModifiedBy>Hartley, Shelby</cp:lastModifiedBy>
  <cp:revision>7</cp:revision>
  <dcterms:created xsi:type="dcterms:W3CDTF">2021-01-21T23:12:54Z</dcterms:created>
  <dcterms:modified xsi:type="dcterms:W3CDTF">2023-02-02T16:05:30Z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0x010100EA71AAF8953758438DF486B9B7201594</vt:lpwstr>
  </property>
  <property fmtid="{D5CDD505-2E9C-101B-9397-08002B2CF9AE}" pid="3" name="_dlc_DocIdItemGuid">
    <vt:lpwstr>6b7245c6-b1d6-4bc4-8318-ba79d4614fec</vt:lpwstr>
  </property>
</Properties>
</file>